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1" r:id="rId3"/>
    <p:sldId id="257" r:id="rId4"/>
    <p:sldId id="262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41B8E-3090-4D7A-8F26-9F45AE21DD44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C1E6A-8A65-4022-935C-16D0810B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6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far what was done under these oaks and in these gardens, see Isaiah 57:5; 65:3; 66:17.</a:t>
            </a:r>
          </a:p>
          <a:p>
            <a:r>
              <a:rPr lang="en-US" baseline="0" dirty="0" smtClean="0"/>
              <a:t>For the shame they would feel, see 30:22; 31:17; 45:16.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1E6A-8A65-4022-935C-16D0810BBC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406E18-2E07-4142-AC0A-50FBE8BBDA8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F102454-ADB7-4F5D-BAD9-84F1D6053A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Judgment Against Sin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1</a:t>
            </a:r>
            <a:endParaRPr lang="en-US" sz="4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Five Key Ideas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God’s people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mood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as He sees the sins of His people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willingness to forgive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if they repent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against those who refuse to repent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bringing this judgment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12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Sins of God’s People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Specifics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empty worship (11-15); “hands…full of blood” (15); murder (21); princes were corrupt, rebellious, and unmerciful (23); idolatry (29).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Extent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“laden with iniquity, a brood of evildoers” (4); sick from head to toe, with festering, oozing sores (5-6).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Bottom line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Rebelled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the One who fed them and raised them (3); had “forsaken the LORD” (4).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Mood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“Have provoked to anger the Holy One of Israel” (4).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have had enough…” (11).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do not delight…” (11).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cannot endure…” (13).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soul hates…” (14).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weary of bearing…” (14).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0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Ready to Forgive…If They Repent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Up to them: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willing and obedient…but if you refuse and rebel…” (19-20).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“Wash yourselves, make yourselves clean; put away the evil of your doings from before My eyes. Cease to do evil, learn to do good; seek justice, rebuke the oppressor; defend the fatherless, plead for the widow” (16-17).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merciful, gracious promise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“Though your sins are like scarlet, they shall be as white as snow; though they are red like crimson, they shall be as wool” (18).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39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Judgment Against His People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hide My eyes…I will not hear” (15).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rid myself of my adversaries, and take vengeance on my enemies. I will turn my hand against you” (24-25).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“Those who forsake the Lord shall be consumed” (28).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you shall be as a terebinth (oak) whose leaf fades, and as a garden that has no water. The strong shall be as tinder; and the work of it as a spark; both will burn together, and no one shall quench them” (30-31).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Purpose in Judgment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turn My hand against you, and thoroughly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purge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away your dross, and take away all your alloy”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(v. 25).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restore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your judges as at the first, and your counselors as at the beginning” (v. 26).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“Afterward you shall be called a city of righteousness, the faithful city” (v. 26).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“Zion shall be redeemed with justice, and her penitents with righteousness” (27).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903</TotalTime>
  <Words>488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God’s Judgment Against Sin</vt:lpstr>
      <vt:lpstr>Five Key Ideas</vt:lpstr>
      <vt:lpstr>Sins of God’s People</vt:lpstr>
      <vt:lpstr>God’s Mood</vt:lpstr>
      <vt:lpstr>But Ready to Forgive…If They Repent</vt:lpstr>
      <vt:lpstr>God’s Judgment Against His People</vt:lpstr>
      <vt:lpstr>God’s Purpose in Judgment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Judgment against sin</dc:title>
  <dc:creator>Bryan</dc:creator>
  <cp:lastModifiedBy>Bryan</cp:lastModifiedBy>
  <cp:revision>21</cp:revision>
  <dcterms:created xsi:type="dcterms:W3CDTF">2010-04-14T21:41:43Z</dcterms:created>
  <dcterms:modified xsi:type="dcterms:W3CDTF">2016-07-13T19:05:16Z</dcterms:modified>
</cp:coreProperties>
</file>