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FECD-56A3-41C9-8D96-67F270B42EC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ACB-EAE5-41E7-9CF7-7D8250B53FB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FECD-56A3-41C9-8D96-67F270B42EC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ACB-EAE5-41E7-9CF7-7D8250B53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FECD-56A3-41C9-8D96-67F270B42EC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ACB-EAE5-41E7-9CF7-7D8250B53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FECD-56A3-41C9-8D96-67F270B42EC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ACB-EAE5-41E7-9CF7-7D8250B53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FECD-56A3-41C9-8D96-67F270B42EC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ACB-EAE5-41E7-9CF7-7D8250B53FB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FECD-56A3-41C9-8D96-67F270B42EC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ACB-EAE5-41E7-9CF7-7D8250B53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FECD-56A3-41C9-8D96-67F270B42EC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ACB-EAE5-41E7-9CF7-7D8250B53FB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FECD-56A3-41C9-8D96-67F270B42EC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ACB-EAE5-41E7-9CF7-7D8250B53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FECD-56A3-41C9-8D96-67F270B42EC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ACB-EAE5-41E7-9CF7-7D8250B53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FECD-56A3-41C9-8D96-67F270B42EC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ACB-EAE5-41E7-9CF7-7D8250B53FB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FECD-56A3-41C9-8D96-67F270B42EC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FACB-EAE5-41E7-9CF7-7D8250B53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6EEFECD-56A3-41C9-8D96-67F270B42EC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CE4FACB-EAE5-41E7-9CF7-7D8250B53F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44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 13-27</a:t>
            </a:r>
            <a:endParaRPr lang="en-US" sz="44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Sovereignty </a:t>
            </a:r>
            <a:b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Over All Nations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44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Including…</a:t>
            </a:r>
            <a:endParaRPr lang="en-US" sz="44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391400" cy="2514600"/>
          </a:xfrm>
        </p:spPr>
        <p:txBody>
          <a:bodyPr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Judah, Israel, Babylon, Assyria, Egypt, Ethiopia, Syria, Moab, Arabia, Edom, Philistia, </a:t>
            </a:r>
            <a:r>
              <a:rPr lang="en-US" sz="3600" dirty="0" err="1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Tyre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44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 24-27</a:t>
            </a:r>
            <a:endParaRPr lang="en-US" sz="44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77000" cy="1752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Not just these nations, </a:t>
            </a:r>
            <a:b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but the whole earth.</a:t>
            </a:r>
            <a:endParaRPr lang="en-US" sz="3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4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 24-27</a:t>
            </a:r>
            <a:endParaRPr lang="en-US" sz="4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upheaval caused by these judgments.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salvation for the righteous—for those who trust in the LORD.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glory, dominion and power of the LORD.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preservation of a remnant.</a:t>
            </a:r>
            <a:endParaRPr lang="en-US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Any relevance to this book?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Warns us against sin, and helps us to see it for what it really is.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Increases our confidence in the inspiration of Scripture.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Gives great detail about the dominion of the Lord, and especially how He looks after those who serve Him.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Provides us great insights into the glories of the Messiah himself, and the age in which He would reign.</a:t>
            </a:r>
            <a:endParaRPr lang="en-US" sz="23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65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Any relevance to this book?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Shows God continuing to work His eternal plan—in the promises of </a:t>
            </a: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Messiah, and h</a:t>
            </a: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ow He preserves a remnant.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Reveals in a </a:t>
            </a: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vivid way the character of the living God, and contrasts him with the dead idols men often serve.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Shows us what it means to wait, to trust, to hope in the living </a:t>
            </a: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(examples of those who did and did not).</a:t>
            </a:r>
            <a:endParaRPr lang="en-US" sz="23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Tells us of the comfort and peace God alone can provide.</a:t>
            </a:r>
          </a:p>
        </p:txBody>
      </p:sp>
    </p:spTree>
    <p:extLst>
      <p:ext uri="{BB962C8B-B14F-4D97-AF65-F5344CB8AC3E}">
        <p14:creationId xmlns:p14="http://schemas.microsoft.com/office/powerpoint/2010/main" val="368519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417</TotalTime>
  <Words>236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Isaiah 13-27</vt:lpstr>
      <vt:lpstr>Including…</vt:lpstr>
      <vt:lpstr>Isaiah 24-27</vt:lpstr>
      <vt:lpstr>Isaiah 24-27</vt:lpstr>
      <vt:lpstr>Any relevance to this book?</vt:lpstr>
      <vt:lpstr>Any relevance to this book?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 13-27</dc:title>
  <dc:creator>Bryan</dc:creator>
  <cp:lastModifiedBy>Bryan</cp:lastModifiedBy>
  <cp:revision>13</cp:revision>
  <dcterms:created xsi:type="dcterms:W3CDTF">2010-06-09T17:48:31Z</dcterms:created>
  <dcterms:modified xsi:type="dcterms:W3CDTF">2016-09-14T20:18:15Z</dcterms:modified>
</cp:coreProperties>
</file>