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1581A0-A89F-4454-94B2-2426DEB28B7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DA86E9-A564-44F4-AADE-FFE44EAA6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92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311-9012-4AB0-AB37-032258ED42F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FE2-91C0-41A8-B6E9-4736048EFE6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311-9012-4AB0-AB37-032258ED42F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FE2-91C0-41A8-B6E9-4736048EF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311-9012-4AB0-AB37-032258ED42F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FE2-91C0-41A8-B6E9-4736048EF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311-9012-4AB0-AB37-032258ED42F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FE2-91C0-41A8-B6E9-4736048EF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311-9012-4AB0-AB37-032258ED42F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FE2-91C0-41A8-B6E9-4736048EFE6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311-9012-4AB0-AB37-032258ED42F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FE2-91C0-41A8-B6E9-4736048EF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311-9012-4AB0-AB37-032258ED42F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FE2-91C0-41A8-B6E9-4736048EFE6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311-9012-4AB0-AB37-032258ED42F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FE2-91C0-41A8-B6E9-4736048EF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311-9012-4AB0-AB37-032258ED42F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FE2-91C0-41A8-B6E9-4736048EF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311-9012-4AB0-AB37-032258ED42F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FE2-91C0-41A8-B6E9-4736048EFE6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311-9012-4AB0-AB37-032258ED42F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FE2-91C0-41A8-B6E9-4736048EF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7471311-9012-4AB0-AB37-032258ED42F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4AB2FE2-91C0-41A8-B6E9-4736048EFE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cap="none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58-59</a:t>
            </a:r>
            <a:endParaRPr lang="en-US" sz="4400" cap="none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23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7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Goodness and severity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the Lord see, according to v. 16?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Describe the Lord’s attire (v. 17).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whom will the “Redeemer” come, according to </a:t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v. 20?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about those who don’t turn from their transgressions?</a:t>
            </a:r>
          </a:p>
        </p:txBody>
      </p:sp>
    </p:spTree>
    <p:extLst>
      <p:ext uri="{BB962C8B-B14F-4D97-AF65-F5344CB8AC3E}">
        <p14:creationId xmlns:p14="http://schemas.microsoft.com/office/powerpoint/2010/main" val="379247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Themes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work of a prophet (58:1)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Going through the motions (58:2-5)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True devotion (58:6-14)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build this wall (59:1-8)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Confession is good for the soul (59:9-15)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Goodness and severity (59:16-21)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56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work of a prophet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is one aspect of a prophet’s work, according to 58:1?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“Cry aloud, spare not (“do not hold back”—NAS); lift up your voice like a trumpet; tell My people their transgression.”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Israel’s other “watchmen” had failed (56:10).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57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Going through the motions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Background to the discussion of fasting: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Only one appointed fast day in the law of Moses—Day of Atonement (Leviticus 16:29-34; 23:26-32).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expression, “afflict your souls,” is used several times in those two passages, as well as here in this passage in Isaiah.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 course, as the need arose, one could voluntarily fast on other occasions.</a:t>
            </a:r>
            <a:endParaRPr lang="en-US" sz="26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17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Going through the motions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Jews of Isaiah’s day—did they truly afflict their souls when they fasted?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See 58:5.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Went through the motions in other ways, too. 58:2.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evidence is offered that their fasting had no impact on their lives? 58:3-4.</a:t>
            </a:r>
          </a:p>
        </p:txBody>
      </p:sp>
    </p:spTree>
    <p:extLst>
      <p:ext uri="{BB962C8B-B14F-4D97-AF65-F5344CB8AC3E}">
        <p14:creationId xmlns:p14="http://schemas.microsoft.com/office/powerpoint/2010/main" val="303913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True devotion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they had truly “afflicted their souls,” how would they have responded?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58:6-7.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 their earlier complaint in 58:3. Would God “see” and “take notice” if they repented?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58:8-12.</a:t>
            </a:r>
          </a:p>
        </p:txBody>
      </p:sp>
    </p:spTree>
    <p:extLst>
      <p:ext uri="{BB962C8B-B14F-4D97-AF65-F5344CB8AC3E}">
        <p14:creationId xmlns:p14="http://schemas.microsoft.com/office/powerpoint/2010/main" val="341866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True devotion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were they to regard the Sabbath day?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“doing your OWN ways…finding your OWN pleasure…speaking your OWN words” (58:13).</a:t>
            </a:r>
          </a:p>
        </p:txBody>
      </p:sp>
    </p:spTree>
    <p:extLst>
      <p:ext uri="{BB962C8B-B14F-4D97-AF65-F5344CB8AC3E}">
        <p14:creationId xmlns:p14="http://schemas.microsoft.com/office/powerpoint/2010/main" val="68641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build this wall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had God hidden His face from them? Why were they separated from Him?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59:2; see also 1:15.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 Isaiah leave it with just a general accusation of sin?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Specific examples given in 59:3-8.</a:t>
            </a:r>
          </a:p>
        </p:txBody>
      </p:sp>
    </p:spTree>
    <p:extLst>
      <p:ext uri="{BB962C8B-B14F-4D97-AF65-F5344CB8AC3E}">
        <p14:creationId xmlns:p14="http://schemas.microsoft.com/office/powerpoint/2010/main" val="256351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Confession is good for the soul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speaks on behalf of his brethren in 59:9-15. What is the gist of his speech (confession)?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Yes, we are in this mess because of sin.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 who did depart from evil made themselves what? (59:15).</a:t>
            </a:r>
          </a:p>
        </p:txBody>
      </p:sp>
    </p:spTree>
    <p:extLst>
      <p:ext uri="{BB962C8B-B14F-4D97-AF65-F5344CB8AC3E}">
        <p14:creationId xmlns:p14="http://schemas.microsoft.com/office/powerpoint/2010/main" val="169043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665</TotalTime>
  <Words>422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Isaiah 58-59</vt:lpstr>
      <vt:lpstr>Themes</vt:lpstr>
      <vt:lpstr>The work of a prophet</vt:lpstr>
      <vt:lpstr>Going through the motions</vt:lpstr>
      <vt:lpstr>Going through the motions</vt:lpstr>
      <vt:lpstr>True devotion</vt:lpstr>
      <vt:lpstr>True devotion</vt:lpstr>
      <vt:lpstr>Don’t build this wall</vt:lpstr>
      <vt:lpstr>Confession is good for the soul</vt:lpstr>
      <vt:lpstr>Goodness and severity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58-59</dc:title>
  <dc:creator>Bryan</dc:creator>
  <cp:lastModifiedBy>Bryan</cp:lastModifiedBy>
  <cp:revision>15</cp:revision>
  <cp:lastPrinted>2016-12-14T21:29:56Z</cp:lastPrinted>
  <dcterms:created xsi:type="dcterms:W3CDTF">2016-12-13T17:58:10Z</dcterms:created>
  <dcterms:modified xsi:type="dcterms:W3CDTF">2016-12-16T15:55:09Z</dcterms:modified>
</cp:coreProperties>
</file>