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56" r:id="rId4"/>
    <p:sldId id="266" r:id="rId5"/>
    <p:sldId id="263" r:id="rId6"/>
    <p:sldId id="259" r:id="rId7"/>
    <p:sldId id="262" r:id="rId8"/>
    <p:sldId id="264" r:id="rId9"/>
    <p:sldId id="257" r:id="rId10"/>
    <p:sldId id="265" r:id="rId11"/>
    <p:sldId id="260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December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December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December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December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December 21,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December 21,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December 21,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December 21,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December 21,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December 21,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December 21,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December 21,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60-62</a:t>
            </a:r>
            <a:endParaRPr lang="en-US" sz="44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24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2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Future Glory of Zion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Inhabitants will be full of joy (60:5</a:t>
            </a: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15, 61:3, 7, 10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“Your heart shall swell with joy…” (60:5).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make you…a joy of many generations” (60:15).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“Give them beauty for ashes, the oil of joy for mourning, the garment of praise for the spirit of heaviness” (61:3).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“Instead of confusion they shall rejoice…everlasting joy shall be theirs” (61:7).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greatly rejoice in the LORD, my soul shall be joyful in My God” (61:10).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01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Future Glory of Zion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only will the inhabitants rejoice in God, but God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also rejoice in them, because they are His bride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(62:4-5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 See also 62:12.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LORD your God in your midst, the Mighty One, will save; He will rejoice over you with gladness, He will quiet you with His love, He will rejoice over you with singing” (Zephaniah 3:17).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55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Future Glory of Zion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Watchmen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 be appointed to protect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people,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to proclaim the name of the Lord to others (62:6-7).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20:31-32; 2 Tim. 4:2-4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53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Main Subject:</a:t>
            </a:r>
            <a:b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Future Glory of Zion</a:t>
            </a:r>
            <a:endParaRPr lang="en-US" sz="44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See Gal. 4:26; 6:16; Phil. 3:20; Heb. 12:22</a:t>
            </a:r>
          </a:p>
        </p:txBody>
      </p:sp>
    </p:spTree>
    <p:extLst>
      <p:ext uri="{BB962C8B-B14F-4D97-AF65-F5344CB8AC3E}">
        <p14:creationId xmlns:p14="http://schemas.microsoft.com/office/powerpoint/2010/main" val="9254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Future Glory of Zion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Gentiles will be welcome in Zion (60:4-7,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et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al), its gates left open continually (60:11).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Eph.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2:11-22 (Jews and Gentiles reconciled to God in one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body; Gentiles no longer strangers and foreigners);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3:5-6; Acts 14:27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(“they reported all that God had done with them, and that He had opened the door of faith to the Gentiles”).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Future Glory of Zion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Zion’s people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 called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branch of My planting” (60:21),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or “the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planting of the Lord” (61:3).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“Having been born again, not of corruptible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seed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but incorruptible, through the word of God which lives and abides forever” (1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Pet.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1:23).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“Receive with meekness the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implanted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word, which is able to save your souls” (James 1:21).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about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branches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do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bear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fruit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(John 15:2)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34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Future Glory of Zion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Being the work of God’s hands (60:21), Zion’s people will bring praise, honor, and glory to His name (60:6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18; 61:3, 11; 62:7,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9).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Peter 2:9-10 (compare with Isa. 60:6);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Ephesians 1:6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12,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14 (compare with Isa. 61:3);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Ephesians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2:10;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13:15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99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Future Glory of Zion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Planted by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(60:21; 61:3), all its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citizens will become “trees of righteousness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(61:3);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will be covered with the “robe of righteousness”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(61:10).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Read 61:10-62:2.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Eph. 4:24; 6:14; 2 Tim. 2:19; 1 Pet. 2:24; Acts 10:35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57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Future Glory of Zion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LORD will be its sun and moon—His glory, His everlasting light will illuminate this city (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60:19-20).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Luke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2:25-32; John 1:4-9; 8:12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60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Future Glory of Zion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God as its light, and with its citizens adorned in salvation, righteousness, and praise, the glory and beauty of this city will be something to behold (60:13, 17-18; 61:3, 10).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Eph. 5:25-27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0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Future Glory of Zion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people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serve as priests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(61:6), and they will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present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acceptable offerings or sacrifices to God (60:6-7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Peter 2:4-5; Hebrews 13:15-16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510</TotalTime>
  <Words>649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Isaiah 60-62</vt:lpstr>
      <vt:lpstr>Main Subject: The Future Glory of Zion</vt:lpstr>
      <vt:lpstr>Future Glory of Zion</vt:lpstr>
      <vt:lpstr>Future Glory of Zion</vt:lpstr>
      <vt:lpstr>Future Glory of Zion</vt:lpstr>
      <vt:lpstr>Future Glory of Zion</vt:lpstr>
      <vt:lpstr>Future Glory of Zion</vt:lpstr>
      <vt:lpstr>Future Glory of Zion</vt:lpstr>
      <vt:lpstr>Future Glory of Zion</vt:lpstr>
      <vt:lpstr>Future Glory of Zion</vt:lpstr>
      <vt:lpstr>Future Glory of Zion</vt:lpstr>
      <vt:lpstr>Future Glory of Zion</vt:lpstr>
    </vt:vector>
  </TitlesOfParts>
  <Company>Prattmont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Glory of Zion (Isa. 60-62) See Gal. 4:26; 6:16; Phil. 3:20; Heb. 12:22</dc:title>
  <dc:creator>Prattmont</dc:creator>
  <cp:lastModifiedBy>Bryan</cp:lastModifiedBy>
  <cp:revision>26</cp:revision>
  <dcterms:created xsi:type="dcterms:W3CDTF">2003-12-10T23:12:17Z</dcterms:created>
  <dcterms:modified xsi:type="dcterms:W3CDTF">2016-12-21T18:18:55Z</dcterms:modified>
</cp:coreProperties>
</file>