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BBB2CA-AE63-4DD1-A30C-E3282335042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F0254F-47CC-487F-AAAB-5B0CD1E7DC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9465" y="1278468"/>
            <a:ext cx="3810000" cy="480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1465" y="685796"/>
            <a:ext cx="270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Universal Church?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902965" y="1656879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6288" y="2688168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95414" y="2638971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6214" y="3710612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76232" y="3895278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62090" y="1967513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Prattmont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5413" y="2860302"/>
            <a:ext cx="122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Perry Hill Rd.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35357" y="4216016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Southeast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9038" y="4021246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54539" y="2811105"/>
            <a:ext cx="122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County Line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935516" y="4885878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19981" y="5179243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Oak Mtn.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876800" y="1246203"/>
            <a:ext cx="3810000" cy="480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19691" y="685797"/>
            <a:ext cx="270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Universal Church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5566299" y="1894643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400799" y="2542713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18429" y="3731814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29625" y="2362200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62600" y="3151202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86400" y="4237419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05456" y="3303603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39000" y="4712310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248400" y="5037941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790678" y="1551743"/>
            <a:ext cx="7620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35101" y="2052877"/>
            <a:ext cx="613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31369" y="1709977"/>
            <a:ext cx="78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18429" y="2692568"/>
            <a:ext cx="613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88813" y="2556572"/>
            <a:ext cx="68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74437" y="3309436"/>
            <a:ext cx="76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37447" y="43914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397101" y="5212652"/>
            <a:ext cx="613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295965" y="4870544"/>
            <a:ext cx="75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629400" y="3890048"/>
            <a:ext cx="613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60572" y="3468514"/>
            <a:ext cx="67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Alex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57200" y="1551743"/>
            <a:ext cx="3657600" cy="40302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86288" y="1447800"/>
            <a:ext cx="3228513" cy="44286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43485" y="5565761"/>
            <a:ext cx="244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Kingdom-citizens</a:t>
            </a:r>
          </a:p>
          <a:p>
            <a:r>
              <a:rPr lang="en-US" dirty="0" smtClean="0"/>
              <a:t>Body-members</a:t>
            </a:r>
          </a:p>
          <a:p>
            <a:r>
              <a:rPr lang="en-US" dirty="0" smtClean="0"/>
              <a:t>Temple—living 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Church or One Body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0386" y="1814004"/>
            <a:ext cx="4572000" cy="4253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04900" y="2420865"/>
            <a:ext cx="3352800" cy="3039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Includes the saved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all ages, those who names are written in the Book of Life, those described as God’s own special people.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838200"/>
            <a:ext cx="3505200" cy="14155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031965"/>
            <a:ext cx="33528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by one Spirit we were all baptized into one body” (1 Cor. 12:13).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800600" y="2362200"/>
            <a:ext cx="12954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48300" y="3200400"/>
            <a:ext cx="34671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48300" y="3272945"/>
            <a:ext cx="3390900" cy="289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we are “added to the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Lord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(Acts 11:24), or “joined to the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Lord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</a:t>
            </a:r>
            <a:b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Cor. 6:17), we are now among the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Lord’s people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making us recipients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“every spiritual blessing”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Eph. 1:3).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90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1831020"/>
            <a:ext cx="5181600" cy="4419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38300" y="2260107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 all the saints in Christ Jesus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in Philippi”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(Phil. 1:1).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837971"/>
            <a:ext cx="3657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team of saints who worship together as God directs, and who work together to accomplish God’s purposes.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743200"/>
            <a:ext cx="2514600" cy="261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make sure we distinguish between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team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activities and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individual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activities.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9621" y="705775"/>
            <a:ext cx="3596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Local Churches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3323948" y="2890589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8348" y="2909824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92424" y="2909824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19348" y="2869135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05248" y="2869135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14948" y="2832145"/>
            <a:ext cx="11430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8348" y="3179769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Prattmont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51549" y="3062723"/>
            <a:ext cx="122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Perry Hill Rd.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42199" y="3032760"/>
            <a:ext cx="122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County Line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8473" y="3142779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Southeast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64373" y="3167023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51938" y="3133933"/>
            <a:ext cx="12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Oak Mtn.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49355" y="4191000"/>
            <a:ext cx="7277100" cy="2022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 smtClean="0"/>
              <a:t>Each of these independent and autonomous, with no oversight of any other local church. Each </a:t>
            </a:r>
            <a:r>
              <a:rPr lang="en-US" sz="2200" dirty="0"/>
              <a:t>is governed by its own </a:t>
            </a:r>
            <a:r>
              <a:rPr lang="en-US" sz="2200" dirty="0" smtClean="0"/>
              <a:t>elders, plans </a:t>
            </a:r>
            <a:r>
              <a:rPr lang="en-US" sz="2200" dirty="0" smtClean="0"/>
              <a:t>and carries out its own work, </a:t>
            </a:r>
            <a:r>
              <a:rPr lang="en-US" sz="2200" dirty="0" smtClean="0"/>
              <a:t>is </a:t>
            </a:r>
            <a:r>
              <a:rPr lang="en-US" sz="2200" dirty="0" smtClean="0"/>
              <a:t>in </a:t>
            </a:r>
            <a:r>
              <a:rPr lang="en-US" sz="2200" dirty="0" smtClean="0"/>
              <a:t>charge of its own treasury, </a:t>
            </a:r>
            <a:r>
              <a:rPr lang="en-US" sz="2200" dirty="0" smtClean="0"/>
              <a:t>is responsible </a:t>
            </a:r>
            <a:r>
              <a:rPr lang="en-US" sz="2200" dirty="0" smtClean="0"/>
              <a:t>for disciplining its own members, etc.</a:t>
            </a:r>
            <a:endParaRPr lang="en-US" sz="22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999848" y="2337500"/>
            <a:ext cx="0" cy="5530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63924" y="2337500"/>
            <a:ext cx="0" cy="5530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56423" y="2318122"/>
            <a:ext cx="0" cy="5530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76421" y="2307311"/>
            <a:ext cx="0" cy="5530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672678" y="2307310"/>
            <a:ext cx="0" cy="5530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086448" y="2279055"/>
            <a:ext cx="0" cy="5530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98999" y="1745656"/>
            <a:ext cx="1072349" cy="550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92424" y="1776727"/>
            <a:ext cx="1072349" cy="550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05453" y="1731741"/>
            <a:ext cx="1072349" cy="550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19348" y="1731742"/>
            <a:ext cx="1072349" cy="550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05248" y="1731742"/>
            <a:ext cx="1072349" cy="550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486096" y="1719833"/>
            <a:ext cx="1072349" cy="550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07321" y="1791109"/>
            <a:ext cx="106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Christ</a:t>
            </a:r>
            <a:endParaRPr lang="en-US" sz="2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68565" y="1791109"/>
            <a:ext cx="106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Christ</a:t>
            </a:r>
            <a:endParaRPr lang="en-US" sz="2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305453" y="1791109"/>
            <a:ext cx="106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Christ</a:t>
            </a:r>
            <a:endParaRPr lang="en-US" sz="2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24896" y="1791109"/>
            <a:ext cx="106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Christ</a:t>
            </a:r>
            <a:endParaRPr lang="en-US" sz="2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112461" y="1791109"/>
            <a:ext cx="106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Christ</a:t>
            </a:r>
            <a:endParaRPr lang="en-US" sz="2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14948" y="1791109"/>
            <a:ext cx="106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Christ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995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403</TotalTime>
  <Words>201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PowerPoint Presentation</vt:lpstr>
      <vt:lpstr>PowerPoint Presentation</vt:lpstr>
      <vt:lpstr>Local Church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20</cp:revision>
  <dcterms:created xsi:type="dcterms:W3CDTF">2017-01-12T16:03:44Z</dcterms:created>
  <dcterms:modified xsi:type="dcterms:W3CDTF">2017-01-13T17:49:09Z</dcterms:modified>
</cp:coreProperties>
</file>