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2" r:id="rId4"/>
    <p:sldId id="273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85B672-64DD-48AC-B9EF-10D3BB59213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3F0854F-21AB-40E4-BA4C-32B4326F78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2" y="5105400"/>
            <a:ext cx="8316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28575">
                  <a:solidFill>
                    <a:schemeClr val="tx2"/>
                  </a:solidFill>
                  <a:prstDash val="solid"/>
                </a:ln>
                <a:solidFill>
                  <a:srgbClr val="FFD0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Daniel Chapter </a:t>
            </a:r>
            <a:r>
              <a:rPr lang="en-US" sz="5400" b="1" dirty="0" smtClean="0">
                <a:ln w="28575">
                  <a:solidFill>
                    <a:schemeClr val="tx2"/>
                  </a:solidFill>
                  <a:prstDash val="solid"/>
                </a:ln>
                <a:solidFill>
                  <a:srgbClr val="FFD0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Three</a:t>
            </a:r>
            <a:endParaRPr lang="en-US" sz="5400" b="1" dirty="0">
              <a:ln w="28575">
                <a:solidFill>
                  <a:schemeClr val="tx2"/>
                </a:solidFill>
                <a:prstDash val="solid"/>
              </a:ln>
              <a:solidFill>
                <a:srgbClr val="FFD03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4" name="Picture 6" descr="Image result for daniel fiery furn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603508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0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 that prior to this, Nebuchadnezzar had promoted these three men (2:30). Would this perhaps make it MORE difficult to defy His order?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Goethe: “Most men can oppose their enemies, but it takes a special person to oppose his friends.”</a:t>
            </a:r>
          </a:p>
        </p:txBody>
      </p:sp>
    </p:spTree>
    <p:extLst>
      <p:ext uri="{BB962C8B-B14F-4D97-AF65-F5344CB8AC3E}">
        <p14:creationId xmlns:p14="http://schemas.microsoft.com/office/powerpoint/2010/main" val="42077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Nebuchadnezzar was furious with these three men, but what offer did he make to them? (3:14-15).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who is the god who will deliver you from my hands?” (3:15). Remind you of anyone else in Biblical history?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 is the LORD, that I should obey His voice to let Israel go?” (Exodus 5:2).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Pharaoh received a “ten lesson correspondence course,” and Nebuchadnezzar is about to get his lesson, too.</a:t>
            </a:r>
          </a:p>
        </p:txBody>
      </p:sp>
    </p:spTree>
    <p:extLst>
      <p:ext uri="{BB962C8B-B14F-4D97-AF65-F5344CB8AC3E}">
        <p14:creationId xmlns:p14="http://schemas.microsoft.com/office/powerpoint/2010/main" val="393073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these three men said to the king (3:16-18)—what does that say about them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you know THE KING, other kings don’t scare you.</a:t>
            </a:r>
            <a:endParaRPr lang="en-US" sz="21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about how many people must have been encouraged by their response—at that time, and in every age since!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about the excuses they COULD have made (so young; away from home; everybody’s doing it; more useful alive than dead; it’s just an idol so why not just go through the motions; etc.).</a:t>
            </a:r>
          </a:p>
        </p:txBody>
      </p:sp>
    </p:spTree>
    <p:extLst>
      <p:ext uri="{BB962C8B-B14F-4D97-AF65-F5344CB8AC3E}">
        <p14:creationId xmlns:p14="http://schemas.microsoft.com/office/powerpoint/2010/main" val="225314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so into the fiery furnace they go, with what two additional stipulations from the king? (3:19-20).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hot, in fact, that what happened to those who cast them into the furnace? (3:22).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Binding them in coats, trousers, turbans, and other garments will help make this miracle even more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conspicuous.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2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the king see in the fire that really got his attention? (3:24-25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Nebuchadnezzar later describe this being? (3:28).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5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 F  These three men suffered a few minor burns, some smoke inhalation, but other than that, they were just fine (3:27).</a:t>
            </a:r>
          </a:p>
        </p:txBody>
      </p:sp>
    </p:spTree>
    <p:extLst>
      <p:ext uri="{BB962C8B-B14F-4D97-AF65-F5344CB8AC3E}">
        <p14:creationId xmlns:p14="http://schemas.microsoft.com/office/powerpoint/2010/main" val="34195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at the praise the king offers in v. 28. Anything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this that might have been particularly difficult for him to admit?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2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king’s decree in v. 29—what would happen to anyone who spoke anything amiss against “the God of Shadrach, Meshach, and Abed-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Nego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Earlier, “Who is the god who will deliver you from my hands?” (3:15).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Now, “There is no other god who can deliver like this” (3:29).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3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three men were promoted by the king (3:30), but whose esteem you think mattered more to them?</a:t>
            </a:r>
          </a:p>
        </p:txBody>
      </p:sp>
    </p:spTree>
    <p:extLst>
      <p:ext uri="{BB962C8B-B14F-4D97-AF65-F5344CB8AC3E}">
        <p14:creationId xmlns:p14="http://schemas.microsoft.com/office/powerpoint/2010/main" val="304052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3554" y="635168"/>
            <a:ext cx="8316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D0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Review of Chapter 2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D03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Image result for great image Daniel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427" y="2057400"/>
            <a:ext cx="6002444" cy="40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of Chapter 2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his dream, Nebuchadnezzar saw standing before him a great image, excellent in splendor, and awesome in form (2:31).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image’s head was of fine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gold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its chest and arms of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silver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its belly and thighs of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bronze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its legs of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iron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its feet partly of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iron and clay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(2:32-33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portion of the dream represented four kingdoms, and the transition from one to the next—from the present kingdom, Babylon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then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Medo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-Persia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Greece, Rome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chapter serves a foundation for the latter half of the book. We will find out much more about these kingdoms.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6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of Chapter 2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Nebuchadnezzar also saw a stone cut without hands strike this image on its feet and iron and clay, causing the whole thing to be crushed to pieces and carried away by the wind (2:34-35).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portion is explained in 2:44: “And in the days of these kings (fourth kingdom, Rome) the God of heaven will set up a kingdom which shall never be destroyed; and the kingdom shall not be left to other people; it shall break in pieces and consume all these kingdoms, and it shall stand forever.”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is without question the Messianic kingdom, the same one of which we are a part!</a:t>
            </a:r>
          </a:p>
        </p:txBody>
      </p:sp>
    </p:spTree>
    <p:extLst>
      <p:ext uri="{BB962C8B-B14F-4D97-AF65-F5344CB8AC3E}">
        <p14:creationId xmlns:p14="http://schemas.microsoft.com/office/powerpoint/2010/main" val="162498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“Nebuchadnezzar the king made an image of gold” (3:1), which essentially means he made another god.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 makes a god—anything strike you as odd about that?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“Thus says the LORD, your Redeemer, and He who formed you from the womb: ‘I am the LORD, who makes all things…’” (Isaiah 44:24).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“Those who make an image, all of them are useless, and their precious things shall not profit; they are their own witnesses; they neither see nor know, that they be ashamed. Who would form a god or mold an image that profits him nothing?” (Isaiah 44:9-10).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7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image of gold was how tall and how wide? (3:1).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Better present a strong case for this idol, because it sure can’t present it’s own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“Present your case,” says the LORD. “Bring forth your strong arguments,” says the King of Jacob (Isa. 41:21).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4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 Nebuchadnezzar invited a few close friends to the dedication of this image (3:2-3).</a:t>
            </a:r>
          </a:p>
        </p:txBody>
      </p:sp>
    </p:spTree>
    <p:extLst>
      <p:ext uri="{BB962C8B-B14F-4D97-AF65-F5344CB8AC3E}">
        <p14:creationId xmlns:p14="http://schemas.microsoft.com/office/powerpoint/2010/main" val="90470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about the herald’s message in 3:4-6.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heralds for Jesus Christ might have a better message to proclaim?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heralds we read about in Acts—what message did they consistently proclaim?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“How you turned to God from idols to serve 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living and true God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to wait for His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Son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from heaven,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whom He raised from the dead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(1 Thess. 1:9-10).</a:t>
            </a:r>
          </a:p>
        </p:txBody>
      </p:sp>
    </p:spTree>
    <p:extLst>
      <p:ext uri="{BB962C8B-B14F-4D97-AF65-F5344CB8AC3E}">
        <p14:creationId xmlns:p14="http://schemas.microsoft.com/office/powerpoint/2010/main" val="118532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“ALL the people, nations, and languages fell down and worshiped…” (3:8). All except whom? (3:8-12).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“Chaldeans” who accused them, do we still have folks like that around today?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sanctify the Lord God in your hearts, and always be ready to give a defense to everyone who asks you a reason for the hope that is in you, with meekness and fear; having a good conscience, that when they </a:t>
            </a:r>
            <a:r>
              <a:rPr lang="en-US" sz="21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defame you as evildoers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those who </a:t>
            </a:r>
            <a:r>
              <a:rPr lang="en-US" sz="21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revile your good conduct in Christ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may be ashamed” (1 Peter 3:15-16).</a:t>
            </a:r>
          </a:p>
        </p:txBody>
      </p:sp>
    </p:spTree>
    <p:extLst>
      <p:ext uri="{BB962C8B-B14F-4D97-AF65-F5344CB8AC3E}">
        <p14:creationId xmlns:p14="http://schemas.microsoft.com/office/powerpoint/2010/main" val="7382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672</TotalTime>
  <Words>1096</Words>
  <Application>Microsoft Office PowerPoint</Application>
  <PresentationFormat>On-screen Show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PowerPoint Presentation</vt:lpstr>
      <vt:lpstr>PowerPoint Presentation</vt:lpstr>
      <vt:lpstr>Review of Chapter 2</vt:lpstr>
      <vt:lpstr>Review of Chapter 2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29</cp:revision>
  <dcterms:created xsi:type="dcterms:W3CDTF">2017-10-24T16:27:11Z</dcterms:created>
  <dcterms:modified xsi:type="dcterms:W3CDTF">2017-10-25T21:36:21Z</dcterms:modified>
</cp:coreProperties>
</file>