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996B-AFCB-4167-BAE8-D8A3AA1135F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A147-0A2B-43FF-B1D4-29CA305C25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996B-AFCB-4167-BAE8-D8A3AA1135F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A147-0A2B-43FF-B1D4-29CA305C2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996B-AFCB-4167-BAE8-D8A3AA1135F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A147-0A2B-43FF-B1D4-29CA305C2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996B-AFCB-4167-BAE8-D8A3AA1135F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A147-0A2B-43FF-B1D4-29CA305C2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996B-AFCB-4167-BAE8-D8A3AA1135F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A147-0A2B-43FF-B1D4-29CA305C25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996B-AFCB-4167-BAE8-D8A3AA1135F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A147-0A2B-43FF-B1D4-29CA305C2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996B-AFCB-4167-BAE8-D8A3AA1135F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A147-0A2B-43FF-B1D4-29CA305C2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996B-AFCB-4167-BAE8-D8A3AA1135F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A147-0A2B-43FF-B1D4-29CA305C2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996B-AFCB-4167-BAE8-D8A3AA1135F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A147-0A2B-43FF-B1D4-29CA305C25C7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996B-AFCB-4167-BAE8-D8A3AA1135F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A147-0A2B-43FF-B1D4-29CA305C25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51996B-AFCB-4167-BAE8-D8A3AA1135F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9EA147-0A2B-43FF-B1D4-29CA305C25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F51996B-AFCB-4167-BAE8-D8A3AA1135F6}" type="datetimeFigureOut">
              <a:rPr lang="en-US" smtClean="0"/>
              <a:t>10/26/2015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59EA147-0A2B-43FF-B1D4-29CA305C25C7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duotone>
              <a:schemeClr val="bg2">
                <a:shade val="9000"/>
                <a:satMod val="300000"/>
              </a:schemeClr>
              <a:schemeClr val="bg2">
                <a:tint val="90000"/>
                <a:satMod val="225000"/>
              </a:schemeClr>
            </a:duotone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GlowDiffused/>
                    </a14:imgEffect>
                  </a14:imgLayer>
                </a14:imgProps>
              </a:ext>
            </a:extLst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chemeClr val="accent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Profiles in Courage</a:t>
            </a:r>
            <a:endParaRPr lang="en-US" sz="3600" b="1" dirty="0">
              <a:solidFill>
                <a:schemeClr val="accent3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by John F. Kennedy, 1957</a:t>
            </a:r>
            <a:endParaRPr lang="en-US" sz="3200" b="1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654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sz="3600" b="1" dirty="0" smtClean="0">
                <a:solidFill>
                  <a:schemeClr val="accent3"/>
                </a:solidFill>
                <a:effectLst/>
                <a:latin typeface="Lucida Sans Unicode" panose="020B0602030504020204" pitchFamily="34" charset="0"/>
                <a:cs typeface="Lucida Sans Unicode" panose="020B0602030504020204" pitchFamily="34" charset="0"/>
              </a:rPr>
              <a:t>Profiles in Encouragement</a:t>
            </a:r>
            <a:endParaRPr lang="en-US" sz="3600" b="1" dirty="0">
              <a:solidFill>
                <a:schemeClr val="accent3"/>
              </a:solidFill>
              <a:effectLst/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From the Scriptures</a:t>
            </a:r>
            <a:endParaRPr lang="en-US" sz="3200" b="1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21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Profiles in Encouragement</a:t>
            </a:r>
            <a:endParaRPr lang="en-US" sz="4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Moses</a:t>
            </a:r>
          </a:p>
          <a:p>
            <a:pPr lvl="1"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Deuteronomy 3:23-28; 31:7-8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84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Profiles in Encouragement</a:t>
            </a:r>
            <a:endParaRPr lang="en-US" sz="4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Aft>
                <a:spcPts val="2400"/>
              </a:spcAft>
            </a:pP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Shechaniah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Ezra 10:1-4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454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Profiles in Encouragement</a:t>
            </a:r>
            <a:endParaRPr lang="en-US" sz="4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Micaiah, the prophet</a:t>
            </a:r>
          </a:p>
          <a:p>
            <a:pPr lvl="1"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Kings 22:1-9, 13-14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8729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Profiles in Encouragement</a:t>
            </a:r>
            <a:endParaRPr lang="en-US" sz="4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Hezekiah</a:t>
            </a:r>
          </a:p>
          <a:p>
            <a:pPr lvl="1"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 Chronicles 28:27, 1-4, 19; 30:22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56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Profiles in Encouragement</a:t>
            </a:r>
            <a:endParaRPr lang="en-US" sz="4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Barnabas</a:t>
            </a:r>
          </a:p>
          <a:p>
            <a:pPr lvl="1"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4:32-37</a:t>
            </a:r>
          </a:p>
          <a:p>
            <a:pPr lvl="1"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Acts 9:26-27; 11:21-23; 15:36-40</a:t>
            </a:r>
          </a:p>
        </p:txBody>
      </p:sp>
    </p:spTree>
    <p:extLst>
      <p:ext uri="{BB962C8B-B14F-4D97-AF65-F5344CB8AC3E}">
        <p14:creationId xmlns:p14="http://schemas.microsoft.com/office/powerpoint/2010/main" val="207844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Profiles in Encouragement</a:t>
            </a:r>
            <a:endParaRPr lang="en-US" sz="4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Timothy</a:t>
            </a:r>
          </a:p>
          <a:p>
            <a:pPr lvl="1"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Thessalonians 3:1-2</a:t>
            </a:r>
          </a:p>
          <a:p>
            <a:pPr lvl="1"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2:19-20</a:t>
            </a:r>
          </a:p>
        </p:txBody>
      </p:sp>
    </p:spTree>
    <p:extLst>
      <p:ext uri="{BB962C8B-B14F-4D97-AF65-F5344CB8AC3E}">
        <p14:creationId xmlns:p14="http://schemas.microsoft.com/office/powerpoint/2010/main" val="309821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sz="40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Profiles in Encouragement</a:t>
            </a:r>
            <a:endParaRPr lang="en-US" sz="4000" b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spcAft>
                <a:spcPts val="2400"/>
              </a:spcAft>
            </a:pP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Ephaphras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Colossians 1:3-7</a:t>
            </a:r>
          </a:p>
          <a:p>
            <a:pPr lvl="1">
              <a:spcAft>
                <a:spcPts val="2400"/>
              </a:spcAft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Colossians 4:12-13</a:t>
            </a:r>
          </a:p>
        </p:txBody>
      </p:sp>
    </p:spTree>
    <p:extLst>
      <p:ext uri="{BB962C8B-B14F-4D97-AF65-F5344CB8AC3E}">
        <p14:creationId xmlns:p14="http://schemas.microsoft.com/office/powerpoint/2010/main" val="312498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183</TotalTime>
  <Words>84</Words>
  <Application>Microsoft Office PowerPoint</Application>
  <PresentationFormat>On-screen Show (4:3)</PresentationFormat>
  <Paragraphs>28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Profiles in Courage</vt:lpstr>
      <vt:lpstr>Profiles in Encouragement</vt:lpstr>
      <vt:lpstr>Profiles in Encouragement</vt:lpstr>
      <vt:lpstr>Profiles in Encouragement</vt:lpstr>
      <vt:lpstr>Profiles in Encouragement</vt:lpstr>
      <vt:lpstr>Profiles in Encouragement</vt:lpstr>
      <vt:lpstr>Profiles in Encouragement</vt:lpstr>
      <vt:lpstr>Profiles in Encouragement</vt:lpstr>
      <vt:lpstr>Profiles in Encouragement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Profiles in Courage</dc:title>
  <dc:creator>Bryan</dc:creator>
  <cp:lastModifiedBy>Bryan</cp:lastModifiedBy>
  <cp:revision>7</cp:revision>
  <dcterms:created xsi:type="dcterms:W3CDTF">2015-07-31T14:32:30Z</dcterms:created>
  <dcterms:modified xsi:type="dcterms:W3CDTF">2015-10-26T15:13:58Z</dcterms:modified>
</cp:coreProperties>
</file>