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9B9FC8-5DA5-4A9B-A13D-6640CB9A6681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A8742E-CCBE-43BA-B814-AD2369474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01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97F2170-D333-4D79-95F8-DA1E5284A81F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46A8672-2364-4D26-9531-FD4EA2216F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07355"/>
            <a:ext cx="7467600" cy="1470025"/>
          </a:xfrm>
        </p:spPr>
        <p:txBody>
          <a:bodyPr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The Lure of the Easy Way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 Kings 12:26-27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AutoShape 2" descr="Image result for easy w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034" y="914400"/>
            <a:ext cx="3733800" cy="247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Jeroboam’s Bait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Were his fears well founded?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IS certain is that he was more concerned about the people’s loyalty to him than to God.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 baited his trap with something that entices most all men—the lure of the easy way.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Kings 12:28.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mattered little to them how wrong it was—they had been given “easy religion.”</a:t>
            </a:r>
            <a:endParaRPr lang="en-US" sz="22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8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Spiritually and otherwise…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often succumb to advertisers, who use the same ploy.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Lose weight, quit smoking, achieve financial independence—with little strain or stress.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Students?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Athletes?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still succumb to this 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It is certainly the case in the spiritual realm. The easy way is STILL the popular way.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Answers to the question, “What must I do to be saved?”</a:t>
            </a:r>
          </a:p>
          <a:p>
            <a:pPr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EFFORT required to faithfully serve God has been watered down.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Heb. 4:11; 6:11-12; 11:6.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Hebrews 12:3-4; Luke 13:22-24.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still succumb to this 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2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 it “too much” to…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Bring up our children “in the training and admonition of the Lord”?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Prepare diligently for Bible studies?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Visit the sick?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 others the way of salvation?</a:t>
            </a:r>
          </a:p>
          <a:p>
            <a:pPr lvl="1">
              <a:lnSpc>
                <a:spcPct val="112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Discipline rebellious members?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succumbed?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96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NARROW way is not the EASY way!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“Going up to Jerusalem” may require self-denial, sacrifice, and hard work, but it’s the way of the cross, and as the song says, “the way of the cross leads home.”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in some ways, this way IS easier.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</Template>
  <TotalTime>296</TotalTime>
  <Words>284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The Lure of the Easy Way</vt:lpstr>
      <vt:lpstr>Jeroboam’s Bait</vt:lpstr>
      <vt:lpstr>Many still succumb to this lure</vt:lpstr>
      <vt:lpstr>Many still succumb to this lure</vt:lpstr>
      <vt:lpstr>Have we succumbed?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Lure of the Easy Way</dc:title>
  <dc:creator>Bryan</dc:creator>
  <cp:lastModifiedBy>Bryan</cp:lastModifiedBy>
  <cp:revision>11</cp:revision>
  <cp:lastPrinted>2015-06-05T16:15:41Z</cp:lastPrinted>
  <dcterms:created xsi:type="dcterms:W3CDTF">2015-06-04T16:02:38Z</dcterms:created>
  <dcterms:modified xsi:type="dcterms:W3CDTF">2015-10-26T19:36:02Z</dcterms:modified>
</cp:coreProperties>
</file>