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3DDF07-A5C1-4FE7-AF8A-6E8F103296B0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7AB0DD8-AAF0-43C4-885A-1C232BAC9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31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03172BC-0FF9-4F8B-B42F-CC066CE4E04D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77C690D-985B-4D39-909D-9CB920DD0B97}" type="slidenum">
              <a:rPr lang="en-US" smtClean="0"/>
              <a:t>‹#›</a:t>
            </a:fld>
            <a:endParaRPr lang="en-US"/>
          </a:p>
        </p:txBody>
      </p:sp>
      <p:sp>
        <p:nvSpPr>
          <p:cNvPr id="142343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3172BC-0FF9-4F8B-B42F-CC066CE4E04D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C690D-985B-4D39-909D-9CB920DD0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3172BC-0FF9-4F8B-B42F-CC066CE4E04D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C690D-985B-4D39-909D-9CB920DD0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3172BC-0FF9-4F8B-B42F-CC066CE4E04D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C690D-985B-4D39-909D-9CB920DD0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3172BC-0FF9-4F8B-B42F-CC066CE4E04D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C690D-985B-4D39-909D-9CB920DD0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3172BC-0FF9-4F8B-B42F-CC066CE4E04D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C690D-985B-4D39-909D-9CB920DD0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3172BC-0FF9-4F8B-B42F-CC066CE4E04D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C690D-985B-4D39-909D-9CB920DD0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3172BC-0FF9-4F8B-B42F-CC066CE4E04D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C690D-985B-4D39-909D-9CB920DD0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3172BC-0FF9-4F8B-B42F-CC066CE4E04D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C690D-985B-4D39-909D-9CB920DD0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3172BC-0FF9-4F8B-B42F-CC066CE4E04D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C690D-985B-4D39-909D-9CB920DD0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3172BC-0FF9-4F8B-B42F-CC066CE4E04D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C690D-985B-4D39-909D-9CB920DD0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131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14131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31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103172BC-0FF9-4F8B-B42F-CC066CE4E04D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14131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4132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177C690D-985B-4D39-909D-9CB920DD0B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4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 &amp; A</a:t>
            </a:r>
            <a:endParaRPr lang="en-US" sz="48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Teaching God’s Word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06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 &amp; A—Teaching God’s Word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514350" indent="-51435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+mj-lt"/>
              <a:buAutoNum type="arabicPeriod" startAt="8"/>
            </a:pP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can teachers do more harm than good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?</a:t>
            </a:r>
          </a:p>
          <a:p>
            <a:pPr marL="798513" lvl="1" indent="-360363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By featuring themselves instead of Christ </a:t>
            </a:r>
            <a:b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(2 Cor. 4:5).</a:t>
            </a:r>
          </a:p>
          <a:p>
            <a:pPr marL="798513" lvl="1" indent="-360363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By being more interested in pleasing man than in pleasing God (1 Thess. 2:4; Gal. 1:10).</a:t>
            </a:r>
          </a:p>
          <a:p>
            <a:pPr marL="798513" lvl="1" indent="-360363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By not teaching themselves as they teach others</a:t>
            </a:r>
            <a:b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(Rom. 2:21).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61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 &amp; A—Teaching God’s Word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514350" indent="-5143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+mj-lt"/>
              <a:buAutoNum type="arabicPeriod" startAt="9"/>
            </a:pP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 we have to be eloquent to teach the gospel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?</a:t>
            </a:r>
          </a:p>
          <a:p>
            <a:pPr marL="952500" lvl="1" indent="-5143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Paul described himself as “untrained in speech” </a:t>
            </a:r>
            <a:b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(2 Cor. 11:6, perhaps quoting his enemies), and yet, he was very effective.</a:t>
            </a:r>
          </a:p>
          <a:p>
            <a:pPr marL="952500" lvl="1" indent="-5143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Apollos, in Acts 18:24-26.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78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 &amp; A—Teaching God’s Word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514350" indent="-51435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+mj-lt"/>
              <a:buAutoNum type="arabicPeriod"/>
            </a:pP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should motivate us to teach the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truth?</a:t>
            </a:r>
          </a:p>
          <a:p>
            <a:pPr marL="798513" lvl="1" indent="-360363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Faith—in Christ Himself, in the power of His blood, in the power of the gospel (2 Cor. 4:13).</a:t>
            </a:r>
          </a:p>
          <a:p>
            <a:pPr marL="798513" lvl="1" indent="-360363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Love—a genuine concern for the souls of others (Eph. 4:15; Phil. 2:20; 1 Thess. 2:8).</a:t>
            </a:r>
          </a:p>
          <a:p>
            <a:pPr marL="798513" lvl="1" indent="-360363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terror of the Lord (2 Cor. 5:11).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44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 &amp; A—Teaching God’s Word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514350" indent="-51435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 startAt="2"/>
            </a:pP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kind of preparation is necessary to study the Bible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?</a:t>
            </a:r>
          </a:p>
          <a:p>
            <a:pPr marL="798513" lvl="1" indent="-360363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Prayer (Acts 6:4; Eph. 6:18-19; Col. 4:2-3).</a:t>
            </a:r>
          </a:p>
          <a:p>
            <a:pPr marL="798513" lvl="1" indent="-360363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 understanding of our accountability to God (James 3:1).</a:t>
            </a:r>
          </a:p>
          <a:p>
            <a:pPr marL="798513" lvl="1" indent="-360363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Diligent and careful study (2 Tim. 2:15; 1 Tim. 4:6, 13, 15).</a:t>
            </a:r>
          </a:p>
          <a:p>
            <a:pPr marL="798513" lvl="1" indent="-360363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Faithfulness to the Lord (2 Tim. 2:2).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53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 &amp; A—Teaching God’s Word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514350" indent="-5143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 startAt="3"/>
            </a:pP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Titus 2:15, Titus is given the following command: “Speak these things, exhort and rebuke with all authority.” How can we teach “with all authority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”?</a:t>
            </a:r>
          </a:p>
          <a:p>
            <a:pPr marL="798513" lvl="1" indent="-360363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By accurately teaching the word of God </a:t>
            </a:r>
            <a:b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(Acts 18:25; 2 Tim. 4:2), just like Jesus did </a:t>
            </a:r>
            <a:b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(John 7:16-18; 12:49-50).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01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 &amp; A—Teaching God’s Word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514350" indent="-5143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 startAt="4"/>
            </a:pP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what manner should we teach the word of God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?</a:t>
            </a:r>
          </a:p>
          <a:p>
            <a:pPr marL="798513" lvl="1" indent="-360363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With boldness, confidence (Acts 9:27, 29; 28:31).</a:t>
            </a:r>
          </a:p>
          <a:p>
            <a:pPr marL="798513" lvl="1" indent="-360363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With humility (2 Tim. 2:24-26).</a:t>
            </a:r>
          </a:p>
          <a:p>
            <a:pPr marL="798513" lvl="1" indent="-360363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With longsuffering (2 Tim. 4:2).</a:t>
            </a:r>
          </a:p>
          <a:p>
            <a:pPr marL="798513" lvl="1" indent="-360363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With gentleness (2 Tim. 2:24-26), but sometimes with sharpness (Titus 1:13-14; 2 Cor. 13:10).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51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 &amp; A—Teaching God’s Word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514350" indent="-514350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Tx/>
              <a:buFont typeface="+mj-lt"/>
              <a:buAutoNum type="arabicPeriod" startAt="5"/>
            </a:pP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should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 our goals as we teach the gospel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?</a:t>
            </a:r>
          </a:p>
          <a:p>
            <a:pPr marL="798513" lvl="1" indent="-360363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 help others learn the truth (2 Tim. 2:25; </a:t>
            </a:r>
            <a:b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Tim. 2:4; John 8:32).</a:t>
            </a:r>
          </a:p>
          <a:p>
            <a:pPr marL="798513" lvl="1" indent="-360363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 produce faith, love, and a sincer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 conscience </a:t>
            </a:r>
            <a:b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(1 Tim. 1:3-5).</a:t>
            </a:r>
          </a:p>
          <a:p>
            <a:pPr marL="798513" lvl="1" indent="-360363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 equip others saints for work in kingdom </a:t>
            </a:r>
            <a:b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(Eph. 4:11-16).</a:t>
            </a:r>
          </a:p>
          <a:p>
            <a:pPr marL="798513" lvl="1" indent="-360363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 save ourselves, those who hear us (1 Tim. 4:16).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04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 &amp; A—Teaching God’s Word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514350" indent="-5143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 startAt="6"/>
            </a:pP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must be true of teaching for it to edify, or build up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?</a:t>
            </a:r>
          </a:p>
          <a:p>
            <a:pPr marL="798513" lvl="1" indent="-360363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Must be the word of God (Acts 20:32).</a:t>
            </a:r>
          </a:p>
          <a:p>
            <a:pPr marL="798513" lvl="1" indent="-360363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Must be clearly understood (1 Cor. 14:9, 19; </a:t>
            </a:r>
            <a:b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Matt. 13:23).</a:t>
            </a:r>
          </a:p>
          <a:p>
            <a:pPr marL="798513" lvl="1" indent="-360363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Must challenge the listeners to apply what they’ve been taught (Josh. 24:14-15; Acts 26:28).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04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 &amp; A—Teaching God’s Word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514350" indent="-5143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+mj-lt"/>
              <a:buAutoNum type="arabicPeriod" startAt="7"/>
            </a:pP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kind of people receive teaching the best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?</a:t>
            </a:r>
          </a:p>
          <a:p>
            <a:pPr marL="798513" lvl="1" indent="-360363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Those with humble hearts (Psa. 25:9; Matt. 11:25).</a:t>
            </a:r>
          </a:p>
          <a:p>
            <a:pPr marL="798513" lvl="1" indent="-360363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Those who believe that what they’re hearing is the word of God (1 Thess. 2:13).</a:t>
            </a:r>
          </a:p>
          <a:p>
            <a:pPr marL="798513" lvl="1" indent="-360363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who therefore realize how desperately they need it (James 1:21).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90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 &amp; A—Teaching God’s Word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514350" indent="-51435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+mj-lt"/>
              <a:buAutoNum type="arabicPeriod" startAt="8"/>
            </a:pP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can teachers do more harm than good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?</a:t>
            </a:r>
          </a:p>
          <a:p>
            <a:pPr marL="798513" lvl="1" indent="-360363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By teaching commandments, doctrines of men (Matt. 15:7-9).</a:t>
            </a:r>
          </a:p>
          <a:p>
            <a:pPr marL="798513" lvl="1" indent="-360363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By teaching ANY doctrine besides the doctrine of Christ (1 Tim. 1:3-4; 2 John 1:9).</a:t>
            </a:r>
          </a:p>
          <a:p>
            <a:pPr marL="798513" lvl="1" indent="-360363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By using persuasive words of human wisdom </a:t>
            </a:r>
            <a:b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(1 Cor. 1:17; 2:1-5).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92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Red Bar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Red Bar</Template>
  <TotalTime>168</TotalTime>
  <Words>479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Red Bar</vt:lpstr>
      <vt:lpstr>Q &amp; A</vt:lpstr>
      <vt:lpstr>Q &amp; A—Teaching God’s Word</vt:lpstr>
      <vt:lpstr>Q &amp; A—Teaching God’s Word</vt:lpstr>
      <vt:lpstr>Q &amp; A—Teaching God’s Word</vt:lpstr>
      <vt:lpstr>Q &amp; A—Teaching God’s Word</vt:lpstr>
      <vt:lpstr>Q &amp; A—Teaching God’s Word</vt:lpstr>
      <vt:lpstr>Q &amp; A—Teaching God’s Word</vt:lpstr>
      <vt:lpstr>Q &amp; A—Teaching God’s Word</vt:lpstr>
      <vt:lpstr>Q &amp; A—Teaching God’s Word</vt:lpstr>
      <vt:lpstr>Q &amp; A—Teaching God’s Word</vt:lpstr>
      <vt:lpstr>Q &amp; A—Teaching God’s Word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 &amp; A</dc:title>
  <dc:creator>Bryan</dc:creator>
  <cp:lastModifiedBy>Bryan</cp:lastModifiedBy>
  <cp:revision>7</cp:revision>
  <cp:lastPrinted>2015-11-20T22:07:21Z</cp:lastPrinted>
  <dcterms:created xsi:type="dcterms:W3CDTF">2015-11-20T18:22:42Z</dcterms:created>
  <dcterms:modified xsi:type="dcterms:W3CDTF">2015-11-29T22:24:38Z</dcterms:modified>
</cp:coreProperties>
</file>