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C882C45-D31A-4E5B-B401-3CB78BC4662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FF854C-E333-4A32-94DD-40E158F0F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47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ED77-158F-4A9E-BC0F-A6E6D097379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CCFB85-3C18-45BE-A59A-6450DB71FE5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ED77-158F-4A9E-BC0F-A6E6D097379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FB85-3C18-45BE-A59A-6450DB71F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ED77-158F-4A9E-BC0F-A6E6D097379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CFB85-3C18-45BE-A59A-6450DB71FE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49ED77-158F-4A9E-BC0F-A6E6D097379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CCFB85-3C18-45BE-A59A-6450DB71FE5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ED77-158F-4A9E-BC0F-A6E6D097379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CCFB85-3C18-45BE-A59A-6450DB71FE5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449ED77-158F-4A9E-BC0F-A6E6D097379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DCCFB85-3C18-45BE-A59A-6450DB71FE50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449ED77-158F-4A9E-BC0F-A6E6D097379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DCCFB85-3C18-45BE-A59A-6450DB71FE50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ED77-158F-4A9E-BC0F-A6E6D097379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CCFB85-3C18-45BE-A59A-6450DB71FE50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9ED77-158F-4A9E-BC0F-A6E6D097379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CCFB85-3C18-45BE-A59A-6450DB71FE5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449ED77-158F-4A9E-BC0F-A6E6D097379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DCCFB85-3C18-45BE-A59A-6450DB71FE5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49ED77-158F-4A9E-BC0F-A6E6D097379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CCFB85-3C18-45BE-A59A-6450DB71FE5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449ED77-158F-4A9E-BC0F-A6E6D0973792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DCCFB85-3C18-45BE-A59A-6450DB71FE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200" b="1" i="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Peter 5:8-9</a:t>
            </a:r>
            <a:endParaRPr lang="en-US" sz="3200" b="1" i="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Devil’s Designs</a:t>
            </a:r>
            <a:endParaRPr lang="en-US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91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b="1" i="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Eph. 6:11; 2 Cor. 2:11</a:t>
            </a:r>
            <a:endParaRPr lang="en-US" sz="2800" b="1" i="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25000"/>
              </a:lnSpc>
            </a:pPr>
            <a:r>
              <a:rPr lang="en-US" sz="4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has many “wiles” and “devices” with which to devour</a:t>
            </a:r>
            <a:endParaRPr lang="en-US" sz="40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01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953374" cy="47244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DISTRACT.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From the “simplicity (singleness) that is in Christ” (2 Cor. 11:3).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use the “cares, riches, and pleasures of life” (Luke 8:14).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other “things of the world” (1 Jn. 2:15).</a:t>
            </a:r>
            <a:endParaRPr lang="en-US" sz="2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Recognize</a:t>
            </a: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sz="3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resist</a:t>
            </a: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His efforts…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89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DIVIDE.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 he did at Corinth (1 Cor. 1:10-12).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Can accomplish this through pride (</a:t>
            </a:r>
            <a:r>
              <a:rPr lang="en-US" sz="2600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Diotrephes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), envy, jealousy, bitterness, backbiting, etc.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through false doctrine (Rom. 16:17).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Recognize</a:t>
            </a: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sz="3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resist</a:t>
            </a: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His efforts…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4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DISCOURAGE.</a:t>
            </a:r>
          </a:p>
          <a:p>
            <a:pPr marL="633413" lvl="1" indent="-28575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struggling with sin.</a:t>
            </a:r>
          </a:p>
          <a:p>
            <a:pPr marL="633413" lvl="1" indent="-28575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disappointed in sins of brethren.</a:t>
            </a:r>
          </a:p>
          <a:p>
            <a:pPr marL="633413" lvl="1" indent="-28575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perceive a lack of love.</a:t>
            </a:r>
          </a:p>
          <a:p>
            <a:pPr marL="633413" lvl="1" indent="-28575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don’t “see” results.</a:t>
            </a:r>
          </a:p>
          <a:p>
            <a:pPr marL="633413" lvl="1" indent="-28575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face persecution.</a:t>
            </a:r>
          </a:p>
          <a:p>
            <a:pPr marL="633413" lvl="1" indent="-28575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 us not grow weary while doing good” (Gal. 6:9).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Recognize</a:t>
            </a: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sz="3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resist</a:t>
            </a: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His efforts…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81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DELAY.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Would have you wait for “a convenient time” (Felix—Acts 24:25).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says “now” (2 Cor. 6:1); the devil says “NOT now.” God says “today” (Heb. 3:7); the devil says “tomorrow.”</a:t>
            </a:r>
          </a:p>
          <a:p>
            <a:pPr marL="633413" lvl="1" indent="-28575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</a:pP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5:15-17.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Recognize</a:t>
            </a: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sz="3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resist</a:t>
            </a:r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His efforts…</a:t>
            </a:r>
            <a:endParaRPr lang="en-US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9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“RESIST the devil, and he will flee from you” (James 4:7).</a:t>
            </a:r>
          </a:p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 SOBER, be VIGILANT; because your adversary walks about like a roaring lion…” (1 Peter 5:8).</a:t>
            </a:r>
          </a:p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“Do not give the devil an OPPORTUNITY” (Eph. 4:27)—an opportunity to distract, divide, discourage, or delay.</a:t>
            </a:r>
          </a:p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ClrTx/>
              <a:buFont typeface="Arial" panose="020B0604020202020204" pitchFamily="34" charset="0"/>
              <a:buChar char="•"/>
            </a:pPr>
            <a:endParaRPr lang="en-US" sz="28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Admonitions: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110</TotalTime>
  <Words>316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Mylar</vt:lpstr>
      <vt:lpstr>The Devil’s Designs</vt:lpstr>
      <vt:lpstr>He has many “wiles” and “devices” with which to devour</vt:lpstr>
      <vt:lpstr>Recognize and resist His efforts…</vt:lpstr>
      <vt:lpstr>Recognize and resist His efforts…</vt:lpstr>
      <vt:lpstr>Recognize and resist His efforts…</vt:lpstr>
      <vt:lpstr>Recognize and resist His efforts…</vt:lpstr>
      <vt:lpstr>Admonitions: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Devil’s Designs</dc:title>
  <dc:creator>Bryan</dc:creator>
  <cp:lastModifiedBy>Bryan</cp:lastModifiedBy>
  <cp:revision>10</cp:revision>
  <cp:lastPrinted>2015-03-25T15:39:39Z</cp:lastPrinted>
  <dcterms:created xsi:type="dcterms:W3CDTF">2015-03-24T18:19:02Z</dcterms:created>
  <dcterms:modified xsi:type="dcterms:W3CDTF">2015-03-31T00:24:02Z</dcterms:modified>
</cp:coreProperties>
</file>