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F5B3035-30ED-4890-A9F2-A46984146F11}" type="datetimeFigureOut">
              <a:rPr lang="en-US" smtClean="0"/>
              <a:t>12/12/2015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5D87DFB-899C-4CB1-AF4B-DB7A327CC329}" type="slidenum">
              <a:rPr lang="en-US" smtClean="0"/>
              <a:t>‹#›</a:t>
            </a:fld>
            <a:endParaRPr lang="en-US"/>
          </a:p>
        </p:txBody>
      </p:sp>
    </p:spTree>
    <p:extLst>
      <p:ext uri="{BB962C8B-B14F-4D97-AF65-F5344CB8AC3E}">
        <p14:creationId xmlns:p14="http://schemas.microsoft.com/office/powerpoint/2010/main" val="32542759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BBA5F4B-F4CD-4BEF-AD08-A8BE247414D2}" type="datetimeFigureOut">
              <a:rPr lang="en-US" smtClean="0"/>
              <a:t>12/12/2015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FCCFD8C-73CF-442B-9E0E-F1205EE6C3C0}"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BA5F4B-F4CD-4BEF-AD08-A8BE247414D2}" type="datetimeFigureOut">
              <a:rPr lang="en-US" smtClean="0"/>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CFD8C-73CF-442B-9E0E-F1205EE6C3C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BA5F4B-F4CD-4BEF-AD08-A8BE247414D2}" type="datetimeFigureOut">
              <a:rPr lang="en-US" smtClean="0"/>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CFD8C-73CF-442B-9E0E-F1205EE6C3C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BA5F4B-F4CD-4BEF-AD08-A8BE247414D2}" type="datetimeFigureOut">
              <a:rPr lang="en-US" smtClean="0"/>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CFD8C-73CF-442B-9E0E-F1205EE6C3C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BBA5F4B-F4CD-4BEF-AD08-A8BE247414D2}" type="datetimeFigureOut">
              <a:rPr lang="en-US" smtClean="0"/>
              <a:t>12/12/2015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CFD8C-73CF-442B-9E0E-F1205EE6C3C0}"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BA5F4B-F4CD-4BEF-AD08-A8BE247414D2}" type="datetimeFigureOut">
              <a:rPr lang="en-US" smtClean="0"/>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CFD8C-73CF-442B-9E0E-F1205EE6C3C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BA5F4B-F4CD-4BEF-AD08-A8BE247414D2}" type="datetimeFigureOut">
              <a:rPr lang="en-US" smtClean="0"/>
              <a:t>12/12/2015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CCFD8C-73CF-442B-9E0E-F1205EE6C3C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BA5F4B-F4CD-4BEF-AD08-A8BE247414D2}" type="datetimeFigureOut">
              <a:rPr lang="en-US" smtClean="0"/>
              <a:t>12/12/2015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CCFD8C-73CF-442B-9E0E-F1205EE6C3C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BBA5F4B-F4CD-4BEF-AD08-A8BE247414D2}" type="datetimeFigureOut">
              <a:rPr lang="en-US" smtClean="0"/>
              <a:t>12/12/2015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CCFD8C-73CF-442B-9E0E-F1205EE6C3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BA5F4B-F4CD-4BEF-AD08-A8BE247414D2}" type="datetimeFigureOut">
              <a:rPr lang="en-US" smtClean="0"/>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CFD8C-73CF-442B-9E0E-F1205EE6C3C0}"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FBBA5F4B-F4CD-4BEF-AD08-A8BE247414D2}" type="datetimeFigureOut">
              <a:rPr lang="en-US" smtClean="0"/>
              <a:t>12/12/2015</a:t>
            </a:fld>
            <a:endParaRPr lang="en-US"/>
          </a:p>
        </p:txBody>
      </p:sp>
      <p:sp>
        <p:nvSpPr>
          <p:cNvPr id="7" name="Slide Number Placeholder 6"/>
          <p:cNvSpPr>
            <a:spLocks noGrp="1"/>
          </p:cNvSpPr>
          <p:nvPr>
            <p:ph type="sldNum" sz="quarter" idx="12"/>
          </p:nvPr>
        </p:nvSpPr>
        <p:spPr/>
        <p:txBody>
          <a:bodyPr/>
          <a:lstStyle/>
          <a:p>
            <a:fld id="{3FCCFD8C-73CF-442B-9E0E-F1205EE6C3C0}"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FBBA5F4B-F4CD-4BEF-AD08-A8BE247414D2}" type="datetimeFigureOut">
              <a:rPr lang="en-US" smtClean="0"/>
              <a:t>12/12/2015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FCCFD8C-73CF-442B-9E0E-F1205EE6C3C0}"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smtClean="0">
                <a:solidFill>
                  <a:schemeClr val="tx1"/>
                </a:solidFill>
                <a:latin typeface="Lucida Sans Unicode" panose="020B0602030504020204" pitchFamily="34" charset="0"/>
                <a:cs typeface="Lucida Sans Unicode" panose="020B0602030504020204" pitchFamily="34" charset="0"/>
              </a:rPr>
              <a:t>Survey of Bible History</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139554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cap="none" dirty="0" smtClean="0">
                <a:solidFill>
                  <a:schemeClr val="tx1"/>
                </a:solidFill>
                <a:latin typeface="Lucida Sans Unicode" panose="020B0602030504020204" pitchFamily="34" charset="0"/>
                <a:cs typeface="Lucida Sans Unicode" panose="020B0602030504020204" pitchFamily="34" charset="0"/>
              </a:rPr>
              <a:t>Linking The Periods Together</a:t>
            </a:r>
            <a:endParaRPr lang="en-US" sz="4000" cap="none" dirty="0">
              <a:solidFill>
                <a:schemeClr val="tx1"/>
              </a:solidFill>
              <a:latin typeface="Lucida Sans Unicode" panose="020B0602030504020204" pitchFamily="34" charset="0"/>
              <a:cs typeface="Lucida Sans Unicode" panose="020B0602030504020204" pitchFamily="34" charset="0"/>
            </a:endParaRPr>
          </a:p>
        </p:txBody>
      </p:sp>
      <p:sp>
        <p:nvSpPr>
          <p:cNvPr id="6" name="Content Placeholder 5"/>
          <p:cNvSpPr>
            <a:spLocks noGrp="1"/>
          </p:cNvSpPr>
          <p:nvPr>
            <p:ph idx="1"/>
          </p:nvPr>
        </p:nvSpPr>
        <p:spPr/>
        <p:txBody>
          <a:bodyPr anchor="ctr">
            <a:normAutofit/>
          </a:bodyPr>
          <a:lstStyle/>
          <a:p>
            <a:pPr>
              <a:lnSpc>
                <a:spcPct val="125000"/>
              </a:lnSpc>
              <a:spcBef>
                <a:spcPts val="0"/>
              </a:spcBef>
              <a:spcAft>
                <a:spcPts val="900"/>
              </a:spcAft>
            </a:pPr>
            <a:r>
              <a:rPr lang="en-US" b="1" dirty="0" smtClean="0">
                <a:solidFill>
                  <a:schemeClr val="tx1"/>
                </a:solidFill>
                <a:latin typeface="Lucida Sans Unicode" panose="020B0602030504020204" pitchFamily="34" charset="0"/>
                <a:cs typeface="Lucida Sans Unicode" panose="020B0602030504020204" pitchFamily="34" charset="0"/>
              </a:rPr>
              <a:t>United Kingdom</a:t>
            </a:r>
          </a:p>
          <a:p>
            <a:pPr lvl="1">
              <a:lnSpc>
                <a:spcPct val="125000"/>
              </a:lnSpc>
              <a:spcBef>
                <a:spcPts val="0"/>
              </a:spcBef>
              <a:spcAft>
                <a:spcPts val="900"/>
              </a:spcAft>
            </a:pPr>
            <a:r>
              <a:rPr lang="en-US" sz="2200" dirty="0" smtClean="0">
                <a:solidFill>
                  <a:schemeClr val="tx1"/>
                </a:solidFill>
                <a:latin typeface="Lucida Sans Unicode" panose="020B0602030504020204" pitchFamily="34" charset="0"/>
                <a:cs typeface="Lucida Sans Unicode" panose="020B0602030504020204" pitchFamily="34" charset="0"/>
              </a:rPr>
              <a:t>After the death of Solomon, the kingdom was split into two separate kingdoms. So, there was no longer a united kingdom, but a…</a:t>
            </a:r>
          </a:p>
          <a:p>
            <a:pPr>
              <a:lnSpc>
                <a:spcPct val="125000"/>
              </a:lnSpc>
              <a:spcBef>
                <a:spcPts val="0"/>
              </a:spcBef>
              <a:spcAft>
                <a:spcPts val="900"/>
              </a:spcAft>
            </a:pPr>
            <a:r>
              <a:rPr lang="en-US" b="1" dirty="0" smtClean="0">
                <a:solidFill>
                  <a:schemeClr val="tx1"/>
                </a:solidFill>
                <a:latin typeface="Lucida Sans Unicode" panose="020B0602030504020204" pitchFamily="34" charset="0"/>
                <a:cs typeface="Lucida Sans Unicode" panose="020B0602030504020204" pitchFamily="34" charset="0"/>
              </a:rPr>
              <a:t>Divided Kingdom</a:t>
            </a:r>
          </a:p>
          <a:p>
            <a:pPr lvl="1">
              <a:lnSpc>
                <a:spcPct val="125000"/>
              </a:lnSpc>
              <a:spcBef>
                <a:spcPts val="0"/>
              </a:spcBef>
              <a:spcAft>
                <a:spcPts val="900"/>
              </a:spcAft>
            </a:pPr>
            <a:r>
              <a:rPr lang="en-US" sz="2200" dirty="0" smtClean="0">
                <a:solidFill>
                  <a:schemeClr val="tx1"/>
                </a:solidFill>
                <a:latin typeface="Lucida Sans Unicode" panose="020B0602030504020204" pitchFamily="34" charset="0"/>
                <a:cs typeface="Lucida Sans Unicode" panose="020B0602030504020204" pitchFamily="34" charset="0"/>
              </a:rPr>
              <a:t>When Israel was taken into captivity by the Assyrians, this left...</a:t>
            </a:r>
            <a:endParaRPr lang="en-US" sz="2200" b="1" dirty="0" smtClean="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54080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cap="none" dirty="0" smtClean="0">
                <a:solidFill>
                  <a:schemeClr val="tx1"/>
                </a:solidFill>
                <a:latin typeface="Lucida Sans Unicode" panose="020B0602030504020204" pitchFamily="34" charset="0"/>
                <a:cs typeface="Lucida Sans Unicode" panose="020B0602030504020204" pitchFamily="34" charset="0"/>
              </a:rPr>
              <a:t>Linking The Periods Together</a:t>
            </a:r>
            <a:endParaRPr lang="en-US" sz="4000" cap="none" dirty="0">
              <a:solidFill>
                <a:schemeClr val="tx1"/>
              </a:solidFill>
              <a:latin typeface="Lucida Sans Unicode" panose="020B0602030504020204" pitchFamily="34" charset="0"/>
              <a:cs typeface="Lucida Sans Unicode" panose="020B0602030504020204" pitchFamily="34" charset="0"/>
            </a:endParaRPr>
          </a:p>
        </p:txBody>
      </p:sp>
      <p:sp>
        <p:nvSpPr>
          <p:cNvPr id="6" name="Content Placeholder 5"/>
          <p:cNvSpPr>
            <a:spLocks noGrp="1"/>
          </p:cNvSpPr>
          <p:nvPr>
            <p:ph idx="1"/>
          </p:nvPr>
        </p:nvSpPr>
        <p:spPr/>
        <p:txBody>
          <a:bodyPr anchor="ctr">
            <a:normAutofit/>
          </a:bodyPr>
          <a:lstStyle/>
          <a:p>
            <a:pPr>
              <a:lnSpc>
                <a:spcPct val="125000"/>
              </a:lnSpc>
              <a:spcBef>
                <a:spcPts val="0"/>
              </a:spcBef>
              <a:spcAft>
                <a:spcPts val="600"/>
              </a:spcAft>
            </a:pPr>
            <a:r>
              <a:rPr lang="en-US" b="1" dirty="0" smtClean="0">
                <a:solidFill>
                  <a:schemeClr val="tx1"/>
                </a:solidFill>
                <a:latin typeface="Lucida Sans Unicode" panose="020B0602030504020204" pitchFamily="34" charset="0"/>
                <a:cs typeface="Lucida Sans Unicode" panose="020B0602030504020204" pitchFamily="34" charset="0"/>
              </a:rPr>
              <a:t>Judah Alone</a:t>
            </a:r>
          </a:p>
          <a:p>
            <a:pPr lvl="1">
              <a:lnSpc>
                <a:spcPct val="125000"/>
              </a:lnSpc>
              <a:spcBef>
                <a:spcPts val="0"/>
              </a:spcBef>
              <a:spcAft>
                <a:spcPts val="600"/>
              </a:spcAft>
            </a:pPr>
            <a:r>
              <a:rPr lang="en-US" sz="2100" dirty="0" smtClean="0">
                <a:solidFill>
                  <a:schemeClr val="tx1"/>
                </a:solidFill>
                <a:latin typeface="Lucida Sans Unicode" panose="020B0602030504020204" pitchFamily="34" charset="0"/>
                <a:cs typeface="Lucida Sans Unicode" panose="020B0602030504020204" pitchFamily="34" charset="0"/>
              </a:rPr>
              <a:t>Judah remained the lone kingdom until taken into…</a:t>
            </a:r>
          </a:p>
          <a:p>
            <a:pPr>
              <a:lnSpc>
                <a:spcPct val="125000"/>
              </a:lnSpc>
              <a:spcBef>
                <a:spcPts val="0"/>
              </a:spcBef>
              <a:spcAft>
                <a:spcPts val="600"/>
              </a:spcAft>
            </a:pPr>
            <a:r>
              <a:rPr lang="en-US" b="1" dirty="0" smtClean="0">
                <a:solidFill>
                  <a:schemeClr val="tx1"/>
                </a:solidFill>
                <a:latin typeface="Lucida Sans Unicode" panose="020B0602030504020204" pitchFamily="34" charset="0"/>
                <a:cs typeface="Lucida Sans Unicode" panose="020B0602030504020204" pitchFamily="34" charset="0"/>
              </a:rPr>
              <a:t>Captivity</a:t>
            </a:r>
          </a:p>
          <a:p>
            <a:pPr lvl="1">
              <a:lnSpc>
                <a:spcPct val="125000"/>
              </a:lnSpc>
              <a:spcBef>
                <a:spcPts val="0"/>
              </a:spcBef>
              <a:spcAft>
                <a:spcPts val="600"/>
              </a:spcAft>
            </a:pPr>
            <a:r>
              <a:rPr lang="en-US" sz="2100" dirty="0" smtClean="0">
                <a:solidFill>
                  <a:schemeClr val="tx1"/>
                </a:solidFill>
                <a:latin typeface="Lucida Sans Unicode" panose="020B0602030504020204" pitchFamily="34" charset="0"/>
                <a:cs typeface="Lucida Sans Unicode" panose="020B0602030504020204" pitchFamily="34" charset="0"/>
              </a:rPr>
              <a:t>The people of Judah remained in captivity until the…</a:t>
            </a:r>
          </a:p>
          <a:p>
            <a:pPr>
              <a:lnSpc>
                <a:spcPct val="125000"/>
              </a:lnSpc>
              <a:spcBef>
                <a:spcPts val="0"/>
              </a:spcBef>
              <a:spcAft>
                <a:spcPts val="600"/>
              </a:spcAft>
            </a:pPr>
            <a:r>
              <a:rPr lang="en-US" b="1" dirty="0" smtClean="0">
                <a:solidFill>
                  <a:schemeClr val="tx1"/>
                </a:solidFill>
                <a:latin typeface="Lucida Sans Unicode" panose="020B0602030504020204" pitchFamily="34" charset="0"/>
                <a:cs typeface="Lucida Sans Unicode" panose="020B0602030504020204" pitchFamily="34" charset="0"/>
              </a:rPr>
              <a:t>Return</a:t>
            </a:r>
          </a:p>
          <a:p>
            <a:pPr lvl="1">
              <a:lnSpc>
                <a:spcPct val="125000"/>
              </a:lnSpc>
              <a:spcBef>
                <a:spcPts val="0"/>
              </a:spcBef>
              <a:spcAft>
                <a:spcPts val="600"/>
              </a:spcAft>
            </a:pPr>
            <a:r>
              <a:rPr lang="en-US" sz="2100" dirty="0" smtClean="0">
                <a:solidFill>
                  <a:schemeClr val="tx1"/>
                </a:solidFill>
                <a:latin typeface="Lucida Sans Unicode" panose="020B0602030504020204" pitchFamily="34" charset="0"/>
                <a:cs typeface="Lucida Sans Unicode" panose="020B0602030504020204" pitchFamily="34" charset="0"/>
              </a:rPr>
              <a:t>Upon return, they continued to be unfaithful to God. God gave no more revelation to them until the time of Christ. The absence of any revelation from God resulted in the…</a:t>
            </a:r>
            <a:endParaRPr lang="en-US" sz="2100" b="1" dirty="0" smtClean="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41039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cap="none" dirty="0" smtClean="0">
                <a:solidFill>
                  <a:schemeClr val="tx1"/>
                </a:solidFill>
                <a:latin typeface="Lucida Sans Unicode" panose="020B0602030504020204" pitchFamily="34" charset="0"/>
                <a:cs typeface="Lucida Sans Unicode" panose="020B0602030504020204" pitchFamily="34" charset="0"/>
              </a:rPr>
              <a:t>Linking The Periods Together</a:t>
            </a:r>
            <a:endParaRPr lang="en-US" sz="4000" cap="none" dirty="0">
              <a:solidFill>
                <a:schemeClr val="tx1"/>
              </a:solidFill>
              <a:latin typeface="Lucida Sans Unicode" panose="020B0602030504020204" pitchFamily="34" charset="0"/>
              <a:cs typeface="Lucida Sans Unicode" panose="020B0602030504020204" pitchFamily="34" charset="0"/>
            </a:endParaRPr>
          </a:p>
        </p:txBody>
      </p:sp>
      <p:sp>
        <p:nvSpPr>
          <p:cNvPr id="6" name="Content Placeholder 5"/>
          <p:cNvSpPr>
            <a:spLocks noGrp="1"/>
          </p:cNvSpPr>
          <p:nvPr>
            <p:ph idx="1"/>
          </p:nvPr>
        </p:nvSpPr>
        <p:spPr/>
        <p:txBody>
          <a:bodyPr anchor="ctr">
            <a:normAutofit/>
          </a:bodyPr>
          <a:lstStyle/>
          <a:p>
            <a:pPr>
              <a:lnSpc>
                <a:spcPct val="125000"/>
              </a:lnSpc>
              <a:spcBef>
                <a:spcPts val="0"/>
              </a:spcBef>
              <a:spcAft>
                <a:spcPts val="900"/>
              </a:spcAft>
            </a:pPr>
            <a:r>
              <a:rPr lang="en-US" b="1" dirty="0" smtClean="0">
                <a:solidFill>
                  <a:schemeClr val="tx1"/>
                </a:solidFill>
                <a:latin typeface="Lucida Sans Unicode" panose="020B0602030504020204" pitchFamily="34" charset="0"/>
                <a:cs typeface="Lucida Sans Unicode" panose="020B0602030504020204" pitchFamily="34" charset="0"/>
              </a:rPr>
              <a:t>Years of Silence</a:t>
            </a:r>
          </a:p>
          <a:p>
            <a:pPr lvl="1">
              <a:lnSpc>
                <a:spcPct val="125000"/>
              </a:lnSpc>
              <a:spcBef>
                <a:spcPts val="0"/>
              </a:spcBef>
              <a:spcAft>
                <a:spcPts val="900"/>
              </a:spcAft>
            </a:pPr>
            <a:r>
              <a:rPr lang="en-US" sz="2200" dirty="0" smtClean="0">
                <a:solidFill>
                  <a:schemeClr val="tx1"/>
                </a:solidFill>
                <a:latin typeface="Lucida Sans Unicode" panose="020B0602030504020204" pitchFamily="34" charset="0"/>
                <a:cs typeface="Lucida Sans Unicode" panose="020B0602030504020204" pitchFamily="34" charset="0"/>
              </a:rPr>
              <a:t>The years of silence were brought to an end when God began to reveal Himself again, this time through the…</a:t>
            </a:r>
          </a:p>
          <a:p>
            <a:pPr>
              <a:lnSpc>
                <a:spcPct val="125000"/>
              </a:lnSpc>
              <a:spcBef>
                <a:spcPts val="0"/>
              </a:spcBef>
              <a:spcAft>
                <a:spcPts val="900"/>
              </a:spcAft>
            </a:pPr>
            <a:r>
              <a:rPr lang="en-US" b="1" dirty="0" smtClean="0">
                <a:solidFill>
                  <a:schemeClr val="tx1"/>
                </a:solidFill>
                <a:latin typeface="Lucida Sans Unicode" panose="020B0602030504020204" pitchFamily="34" charset="0"/>
                <a:cs typeface="Lucida Sans Unicode" panose="020B0602030504020204" pitchFamily="34" charset="0"/>
              </a:rPr>
              <a:t>Life of Christ</a:t>
            </a:r>
          </a:p>
          <a:p>
            <a:pPr lvl="1">
              <a:lnSpc>
                <a:spcPct val="125000"/>
              </a:lnSpc>
              <a:spcBef>
                <a:spcPts val="0"/>
              </a:spcBef>
              <a:spcAft>
                <a:spcPts val="900"/>
              </a:spcAft>
            </a:pPr>
            <a:r>
              <a:rPr lang="en-US" sz="2200" dirty="0" smtClean="0">
                <a:solidFill>
                  <a:schemeClr val="tx1"/>
                </a:solidFill>
                <a:latin typeface="Lucida Sans Unicode" panose="020B0602030504020204" pitchFamily="34" charset="0"/>
                <a:cs typeface="Lucida Sans Unicode" panose="020B0602030504020204" pitchFamily="34" charset="0"/>
              </a:rPr>
              <a:t>Following His death, burial, resurrection, and ascension, Jesus fulfilled a promise He made earlier—that He would build His church.</a:t>
            </a:r>
            <a:endParaRPr lang="en-US" sz="2200" b="1" dirty="0" smtClean="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8132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cap="none" dirty="0" smtClean="0">
                <a:solidFill>
                  <a:schemeClr val="tx1"/>
                </a:solidFill>
                <a:latin typeface="Lucida Sans Unicode" panose="020B0602030504020204" pitchFamily="34" charset="0"/>
                <a:cs typeface="Lucida Sans Unicode" panose="020B0602030504020204" pitchFamily="34" charset="0"/>
              </a:rPr>
              <a:t>Linking The Periods Together</a:t>
            </a:r>
            <a:endParaRPr lang="en-US" sz="4000" cap="none" dirty="0">
              <a:solidFill>
                <a:schemeClr val="tx1"/>
              </a:solidFill>
              <a:latin typeface="Lucida Sans Unicode" panose="020B0602030504020204" pitchFamily="34" charset="0"/>
              <a:cs typeface="Lucida Sans Unicode" panose="020B0602030504020204" pitchFamily="34" charset="0"/>
            </a:endParaRPr>
          </a:p>
        </p:txBody>
      </p:sp>
      <p:sp>
        <p:nvSpPr>
          <p:cNvPr id="6" name="Content Placeholder 5"/>
          <p:cNvSpPr>
            <a:spLocks noGrp="1"/>
          </p:cNvSpPr>
          <p:nvPr>
            <p:ph idx="1"/>
          </p:nvPr>
        </p:nvSpPr>
        <p:spPr/>
        <p:txBody>
          <a:bodyPr anchor="ctr">
            <a:normAutofit/>
          </a:bodyPr>
          <a:lstStyle/>
          <a:p>
            <a:pPr>
              <a:lnSpc>
                <a:spcPct val="125000"/>
              </a:lnSpc>
              <a:spcBef>
                <a:spcPts val="0"/>
              </a:spcBef>
              <a:spcAft>
                <a:spcPts val="1800"/>
              </a:spcAft>
            </a:pPr>
            <a:r>
              <a:rPr lang="en-US" b="1" dirty="0" smtClean="0">
                <a:solidFill>
                  <a:schemeClr val="tx1"/>
                </a:solidFill>
                <a:latin typeface="Lucida Sans Unicode" panose="020B0602030504020204" pitchFamily="34" charset="0"/>
                <a:cs typeface="Lucida Sans Unicode" panose="020B0602030504020204" pitchFamily="34" charset="0"/>
              </a:rPr>
              <a:t>Early church</a:t>
            </a:r>
          </a:p>
          <a:p>
            <a:pPr lvl="1">
              <a:lnSpc>
                <a:spcPct val="125000"/>
              </a:lnSpc>
              <a:spcBef>
                <a:spcPts val="0"/>
              </a:spcBef>
              <a:spcAft>
                <a:spcPts val="1800"/>
              </a:spcAft>
            </a:pPr>
            <a:r>
              <a:rPr lang="en-US" sz="2200" dirty="0" smtClean="0">
                <a:solidFill>
                  <a:schemeClr val="tx1"/>
                </a:solidFill>
                <a:latin typeface="Lucida Sans Unicode" panose="020B0602030504020204" pitchFamily="34" charset="0"/>
                <a:cs typeface="Lucida Sans Unicode" panose="020B0602030504020204" pitchFamily="34" charset="0"/>
              </a:rPr>
              <a:t>God did not make all His will known during the life of Christ. He continued to reveal His will through…</a:t>
            </a:r>
          </a:p>
          <a:p>
            <a:pPr>
              <a:lnSpc>
                <a:spcPct val="125000"/>
              </a:lnSpc>
              <a:spcBef>
                <a:spcPts val="0"/>
              </a:spcBef>
              <a:spcAft>
                <a:spcPts val="1800"/>
              </a:spcAft>
            </a:pPr>
            <a:r>
              <a:rPr lang="en-US" b="1" dirty="0" smtClean="0">
                <a:solidFill>
                  <a:schemeClr val="tx1"/>
                </a:solidFill>
                <a:latin typeface="Lucida Sans Unicode" panose="020B0602030504020204" pitchFamily="34" charset="0"/>
                <a:cs typeface="Lucida Sans Unicode" panose="020B0602030504020204" pitchFamily="34" charset="0"/>
              </a:rPr>
              <a:t>Letters to Christians</a:t>
            </a:r>
          </a:p>
        </p:txBody>
      </p:sp>
    </p:spTree>
    <p:extLst>
      <p:ext uri="{BB962C8B-B14F-4D97-AF65-F5344CB8AC3E}">
        <p14:creationId xmlns:p14="http://schemas.microsoft.com/office/powerpoint/2010/main" val="935389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cap="none" dirty="0" smtClean="0">
                <a:solidFill>
                  <a:schemeClr val="tx1"/>
                </a:solidFill>
                <a:latin typeface="Lucida Sans Unicode" panose="020B0602030504020204" pitchFamily="34" charset="0"/>
                <a:cs typeface="Lucida Sans Unicode" panose="020B0602030504020204" pitchFamily="34" charset="0"/>
              </a:rPr>
              <a:t>Where Each is Found in Scripture</a:t>
            </a:r>
            <a:endParaRPr lang="en-US" sz="4000" cap="none" dirty="0">
              <a:solidFill>
                <a:schemeClr val="tx1"/>
              </a:solidFill>
              <a:latin typeface="Lucida Sans Unicode" panose="020B0602030504020204" pitchFamily="34" charset="0"/>
              <a:cs typeface="Lucida Sans Unicode" panose="020B0602030504020204" pitchFamily="34" charset="0"/>
            </a:endParaRPr>
          </a:p>
        </p:txBody>
      </p:sp>
      <p:sp>
        <p:nvSpPr>
          <p:cNvPr id="7" name="Content Placeholder 6"/>
          <p:cNvSpPr>
            <a:spLocks noGrp="1"/>
          </p:cNvSpPr>
          <p:nvPr>
            <p:ph idx="1"/>
          </p:nvPr>
        </p:nvSpPr>
        <p:spPr/>
        <p:txBody>
          <a:bodyPr anchor="ctr">
            <a:normAutofit/>
          </a:bodyPr>
          <a:lstStyle/>
          <a:p>
            <a:pPr>
              <a:lnSpc>
                <a:spcPct val="120000"/>
              </a:lnSpc>
              <a:spcBef>
                <a:spcPts val="0"/>
              </a:spcBef>
              <a:spcAft>
                <a:spcPts val="1500"/>
              </a:spcAft>
            </a:pPr>
            <a:r>
              <a:rPr lang="en-US" b="1" dirty="0" smtClean="0">
                <a:solidFill>
                  <a:schemeClr val="tx1"/>
                </a:solidFill>
                <a:latin typeface="Lucida Sans Unicode" panose="020B0602030504020204" pitchFamily="34" charset="0"/>
                <a:cs typeface="Lucida Sans Unicode" panose="020B0602030504020204" pitchFamily="34" charset="0"/>
              </a:rPr>
              <a:t>Before the flood</a:t>
            </a:r>
            <a:r>
              <a:rPr lang="en-US" dirty="0" smtClean="0">
                <a:solidFill>
                  <a:schemeClr val="tx1"/>
                </a:solidFill>
                <a:latin typeface="Lucida Sans Unicode" panose="020B0602030504020204" pitchFamily="34" charset="0"/>
                <a:cs typeface="Lucida Sans Unicode" panose="020B0602030504020204" pitchFamily="34" charset="0"/>
              </a:rPr>
              <a:t> (Genesis 1-5).</a:t>
            </a:r>
          </a:p>
          <a:p>
            <a:pPr>
              <a:lnSpc>
                <a:spcPct val="120000"/>
              </a:lnSpc>
              <a:spcBef>
                <a:spcPts val="0"/>
              </a:spcBef>
              <a:spcAft>
                <a:spcPts val="1500"/>
              </a:spcAft>
            </a:pPr>
            <a:r>
              <a:rPr lang="en-US" b="1" dirty="0" smtClean="0">
                <a:solidFill>
                  <a:schemeClr val="tx1"/>
                </a:solidFill>
                <a:latin typeface="Lucida Sans Unicode" panose="020B0602030504020204" pitchFamily="34" charset="0"/>
                <a:cs typeface="Lucida Sans Unicode" panose="020B0602030504020204" pitchFamily="34" charset="0"/>
              </a:rPr>
              <a:t>The flood</a:t>
            </a:r>
            <a:r>
              <a:rPr lang="en-US" dirty="0" smtClean="0">
                <a:solidFill>
                  <a:schemeClr val="tx1"/>
                </a:solidFill>
                <a:latin typeface="Lucida Sans Unicode" panose="020B0602030504020204" pitchFamily="34" charset="0"/>
                <a:cs typeface="Lucida Sans Unicode" panose="020B0602030504020204" pitchFamily="34" charset="0"/>
              </a:rPr>
              <a:t> (Genesis 6-10).</a:t>
            </a:r>
          </a:p>
          <a:p>
            <a:pPr>
              <a:lnSpc>
                <a:spcPct val="120000"/>
              </a:lnSpc>
              <a:spcBef>
                <a:spcPts val="0"/>
              </a:spcBef>
              <a:spcAft>
                <a:spcPts val="1500"/>
              </a:spcAft>
            </a:pPr>
            <a:r>
              <a:rPr lang="en-US" b="1" dirty="0" smtClean="0">
                <a:solidFill>
                  <a:schemeClr val="tx1"/>
                </a:solidFill>
                <a:latin typeface="Lucida Sans Unicode" panose="020B0602030504020204" pitchFamily="34" charset="0"/>
                <a:cs typeface="Lucida Sans Unicode" panose="020B0602030504020204" pitchFamily="34" charset="0"/>
              </a:rPr>
              <a:t>Scattering of the people</a:t>
            </a:r>
            <a:r>
              <a:rPr lang="en-US" dirty="0" smtClean="0">
                <a:solidFill>
                  <a:schemeClr val="tx1"/>
                </a:solidFill>
                <a:latin typeface="Lucida Sans Unicode" panose="020B0602030504020204" pitchFamily="34" charset="0"/>
                <a:cs typeface="Lucida Sans Unicode" panose="020B0602030504020204" pitchFamily="34" charset="0"/>
              </a:rPr>
              <a:t> (Genesis 11).</a:t>
            </a:r>
          </a:p>
          <a:p>
            <a:pPr>
              <a:lnSpc>
                <a:spcPct val="120000"/>
              </a:lnSpc>
              <a:spcBef>
                <a:spcPts val="0"/>
              </a:spcBef>
              <a:spcAft>
                <a:spcPts val="1500"/>
              </a:spcAft>
            </a:pPr>
            <a:r>
              <a:rPr lang="en-US" b="1" dirty="0" smtClean="0">
                <a:solidFill>
                  <a:schemeClr val="tx1"/>
                </a:solidFill>
                <a:latin typeface="Lucida Sans Unicode" panose="020B0602030504020204" pitchFamily="34" charset="0"/>
                <a:cs typeface="Lucida Sans Unicode" panose="020B0602030504020204" pitchFamily="34" charset="0"/>
              </a:rPr>
              <a:t>Patriarchs</a:t>
            </a:r>
            <a:r>
              <a:rPr lang="en-US" dirty="0" smtClean="0">
                <a:solidFill>
                  <a:schemeClr val="tx1"/>
                </a:solidFill>
                <a:latin typeface="Lucida Sans Unicode" panose="020B0602030504020204" pitchFamily="34" charset="0"/>
                <a:cs typeface="Lucida Sans Unicode" panose="020B0602030504020204" pitchFamily="34" charset="0"/>
              </a:rPr>
              <a:t> (Genesis 12-50)</a:t>
            </a:r>
          </a:p>
          <a:p>
            <a:pPr>
              <a:lnSpc>
                <a:spcPct val="120000"/>
              </a:lnSpc>
              <a:spcBef>
                <a:spcPts val="0"/>
              </a:spcBef>
              <a:spcAft>
                <a:spcPts val="1500"/>
              </a:spcAft>
            </a:pPr>
            <a:r>
              <a:rPr lang="en-US" b="1" dirty="0" smtClean="0">
                <a:solidFill>
                  <a:schemeClr val="tx1"/>
                </a:solidFill>
                <a:latin typeface="Lucida Sans Unicode" panose="020B0602030504020204" pitchFamily="34" charset="0"/>
                <a:cs typeface="Lucida Sans Unicode" panose="020B0602030504020204" pitchFamily="34" charset="0"/>
              </a:rPr>
              <a:t>Exodus</a:t>
            </a:r>
            <a:r>
              <a:rPr lang="en-US" dirty="0" smtClean="0">
                <a:solidFill>
                  <a:schemeClr val="tx1"/>
                </a:solidFill>
                <a:latin typeface="Lucida Sans Unicode" panose="020B0602030504020204" pitchFamily="34" charset="0"/>
                <a:cs typeface="Lucida Sans Unicode" panose="020B0602030504020204" pitchFamily="34" charset="0"/>
              </a:rPr>
              <a:t> (Exodus 1-Numbers 15).</a:t>
            </a:r>
          </a:p>
          <a:p>
            <a:pPr>
              <a:lnSpc>
                <a:spcPct val="120000"/>
              </a:lnSpc>
              <a:spcBef>
                <a:spcPts val="0"/>
              </a:spcBef>
              <a:spcAft>
                <a:spcPts val="1500"/>
              </a:spcAft>
            </a:pPr>
            <a:r>
              <a:rPr lang="en-US" b="1" dirty="0">
                <a:solidFill>
                  <a:schemeClr val="tx1"/>
                </a:solidFill>
                <a:latin typeface="Lucida Sans Unicode" panose="020B0602030504020204" pitchFamily="34" charset="0"/>
                <a:cs typeface="Lucida Sans Unicode" panose="020B0602030504020204" pitchFamily="34" charset="0"/>
              </a:rPr>
              <a:t>Wandering in the wilderness</a:t>
            </a:r>
            <a:r>
              <a:rPr lang="en-US" dirty="0">
                <a:solidFill>
                  <a:schemeClr val="tx1"/>
                </a:solidFill>
                <a:latin typeface="Lucida Sans Unicode" panose="020B0602030504020204" pitchFamily="34" charset="0"/>
                <a:cs typeface="Lucida Sans Unicode" panose="020B0602030504020204" pitchFamily="34" charset="0"/>
              </a:rPr>
              <a:t> </a:t>
            </a:r>
            <a:r>
              <a:rPr lang="en-US" dirty="0" smtClean="0">
                <a:solidFill>
                  <a:schemeClr val="tx1"/>
                </a:solidFill>
                <a:latin typeface="Lucida Sans Unicode" panose="020B0602030504020204" pitchFamily="34" charset="0"/>
                <a:cs typeface="Lucida Sans Unicode" panose="020B0602030504020204" pitchFamily="34" charset="0"/>
              </a:rPr>
              <a:t>(Numbers 16-</a:t>
            </a:r>
            <a:br>
              <a:rPr lang="en-US" dirty="0" smtClean="0">
                <a:solidFill>
                  <a:schemeClr val="tx1"/>
                </a:solidFill>
                <a:latin typeface="Lucida Sans Unicode" panose="020B0602030504020204" pitchFamily="34" charset="0"/>
                <a:cs typeface="Lucida Sans Unicode" panose="020B0602030504020204" pitchFamily="34" charset="0"/>
              </a:rPr>
            </a:br>
            <a:r>
              <a:rPr lang="en-US" dirty="0" smtClean="0">
                <a:solidFill>
                  <a:schemeClr val="tx1"/>
                </a:solidFill>
                <a:latin typeface="Lucida Sans Unicode" panose="020B0602030504020204" pitchFamily="34" charset="0"/>
                <a:cs typeface="Lucida Sans Unicode" panose="020B0602030504020204" pitchFamily="34" charset="0"/>
              </a:rPr>
              <a:t>Joshua 3).</a:t>
            </a:r>
            <a:endParaRPr lang="en-US"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00968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cap="none" dirty="0">
                <a:solidFill>
                  <a:schemeClr val="tx1"/>
                </a:solidFill>
                <a:latin typeface="Lucida Sans Unicode" panose="020B0602030504020204" pitchFamily="34" charset="0"/>
                <a:cs typeface="Lucida Sans Unicode" panose="020B0602030504020204" pitchFamily="34" charset="0"/>
              </a:rPr>
              <a:t>Where Each is Found in Scripture</a:t>
            </a:r>
          </a:p>
        </p:txBody>
      </p:sp>
      <p:sp>
        <p:nvSpPr>
          <p:cNvPr id="7" name="Content Placeholder 6"/>
          <p:cNvSpPr>
            <a:spLocks noGrp="1"/>
          </p:cNvSpPr>
          <p:nvPr>
            <p:ph idx="1"/>
          </p:nvPr>
        </p:nvSpPr>
        <p:spPr/>
        <p:txBody>
          <a:bodyPr anchor="ctr">
            <a:normAutofit/>
          </a:bodyPr>
          <a:lstStyle/>
          <a:p>
            <a:pPr>
              <a:lnSpc>
                <a:spcPct val="120000"/>
              </a:lnSpc>
              <a:spcBef>
                <a:spcPts val="0"/>
              </a:spcBef>
              <a:spcAft>
                <a:spcPts val="1800"/>
              </a:spcAft>
            </a:pPr>
            <a:r>
              <a:rPr lang="en-US" b="1" dirty="0">
                <a:solidFill>
                  <a:schemeClr val="tx1"/>
                </a:solidFill>
                <a:latin typeface="Lucida Sans Unicode" panose="020B0602030504020204" pitchFamily="34" charset="0"/>
                <a:cs typeface="Lucida Sans Unicode" panose="020B0602030504020204" pitchFamily="34" charset="0"/>
              </a:rPr>
              <a:t>Invasion and conquest of Canaan</a:t>
            </a:r>
            <a:r>
              <a:rPr lang="en-US" dirty="0">
                <a:solidFill>
                  <a:schemeClr val="tx1"/>
                </a:solidFill>
                <a:latin typeface="Lucida Sans Unicode" panose="020B0602030504020204" pitchFamily="34" charset="0"/>
                <a:cs typeface="Lucida Sans Unicode" panose="020B0602030504020204" pitchFamily="34" charset="0"/>
              </a:rPr>
              <a:t> (Joshua 4-24).</a:t>
            </a:r>
          </a:p>
          <a:p>
            <a:pPr>
              <a:lnSpc>
                <a:spcPct val="120000"/>
              </a:lnSpc>
              <a:spcBef>
                <a:spcPts val="0"/>
              </a:spcBef>
              <a:spcAft>
                <a:spcPts val="1800"/>
              </a:spcAft>
            </a:pPr>
            <a:r>
              <a:rPr lang="en-US" b="1" dirty="0">
                <a:solidFill>
                  <a:schemeClr val="tx1"/>
                </a:solidFill>
                <a:latin typeface="Lucida Sans Unicode" panose="020B0602030504020204" pitchFamily="34" charset="0"/>
                <a:cs typeface="Lucida Sans Unicode" panose="020B0602030504020204" pitchFamily="34" charset="0"/>
              </a:rPr>
              <a:t>Judges</a:t>
            </a:r>
            <a:r>
              <a:rPr lang="en-US" dirty="0">
                <a:solidFill>
                  <a:schemeClr val="tx1"/>
                </a:solidFill>
                <a:latin typeface="Lucida Sans Unicode" panose="020B0602030504020204" pitchFamily="34" charset="0"/>
                <a:cs typeface="Lucida Sans Unicode" panose="020B0602030504020204" pitchFamily="34" charset="0"/>
              </a:rPr>
              <a:t> (Entire Book of Judges; 1 Samuel 1-9).</a:t>
            </a:r>
          </a:p>
          <a:p>
            <a:pPr>
              <a:lnSpc>
                <a:spcPct val="120000"/>
              </a:lnSpc>
              <a:spcBef>
                <a:spcPts val="0"/>
              </a:spcBef>
              <a:spcAft>
                <a:spcPts val="1800"/>
              </a:spcAft>
            </a:pPr>
            <a:r>
              <a:rPr lang="en-US" b="1" dirty="0" smtClean="0">
                <a:solidFill>
                  <a:schemeClr val="tx1"/>
                </a:solidFill>
                <a:latin typeface="Lucida Sans Unicode" panose="020B0602030504020204" pitchFamily="34" charset="0"/>
                <a:cs typeface="Lucida Sans Unicode" panose="020B0602030504020204" pitchFamily="34" charset="0"/>
              </a:rPr>
              <a:t>United </a:t>
            </a:r>
            <a:r>
              <a:rPr lang="en-US" b="1" dirty="0">
                <a:solidFill>
                  <a:schemeClr val="tx1"/>
                </a:solidFill>
                <a:latin typeface="Lucida Sans Unicode" panose="020B0602030504020204" pitchFamily="34" charset="0"/>
                <a:cs typeface="Lucida Sans Unicode" panose="020B0602030504020204" pitchFamily="34" charset="0"/>
              </a:rPr>
              <a:t>Kingdom </a:t>
            </a:r>
            <a:r>
              <a:rPr lang="en-US" dirty="0">
                <a:solidFill>
                  <a:schemeClr val="tx1"/>
                </a:solidFill>
                <a:latin typeface="Lucida Sans Unicode" panose="020B0602030504020204" pitchFamily="34" charset="0"/>
                <a:cs typeface="Lucida Sans Unicode" panose="020B0602030504020204" pitchFamily="34" charset="0"/>
              </a:rPr>
              <a:t>(1 </a:t>
            </a:r>
            <a:r>
              <a:rPr lang="en-US" dirty="0" smtClean="0">
                <a:solidFill>
                  <a:schemeClr val="tx1"/>
                </a:solidFill>
                <a:latin typeface="Lucida Sans Unicode" panose="020B0602030504020204" pitchFamily="34" charset="0"/>
                <a:cs typeface="Lucida Sans Unicode" panose="020B0602030504020204" pitchFamily="34" charset="0"/>
              </a:rPr>
              <a:t>Samuel </a:t>
            </a:r>
            <a:r>
              <a:rPr lang="en-US" dirty="0">
                <a:solidFill>
                  <a:schemeClr val="tx1"/>
                </a:solidFill>
                <a:latin typeface="Lucida Sans Unicode" panose="020B0602030504020204" pitchFamily="34" charset="0"/>
                <a:cs typeface="Lucida Sans Unicode" panose="020B0602030504020204" pitchFamily="34" charset="0"/>
              </a:rPr>
              <a:t>10-1 </a:t>
            </a:r>
            <a:r>
              <a:rPr lang="en-US" dirty="0" smtClean="0">
                <a:solidFill>
                  <a:schemeClr val="tx1"/>
                </a:solidFill>
                <a:latin typeface="Lucida Sans Unicode" panose="020B0602030504020204" pitchFamily="34" charset="0"/>
                <a:cs typeface="Lucida Sans Unicode" panose="020B0602030504020204" pitchFamily="34" charset="0"/>
              </a:rPr>
              <a:t>Kings</a:t>
            </a:r>
            <a:r>
              <a:rPr lang="en-US" dirty="0">
                <a:solidFill>
                  <a:schemeClr val="tx1"/>
                </a:solidFill>
                <a:latin typeface="Lucida Sans Unicode" panose="020B0602030504020204" pitchFamily="34" charset="0"/>
                <a:cs typeface="Lucida Sans Unicode" panose="020B0602030504020204" pitchFamily="34" charset="0"/>
              </a:rPr>
              <a:t>. 11; </a:t>
            </a:r>
            <a:r>
              <a:rPr lang="en-US" dirty="0" smtClean="0">
                <a:solidFill>
                  <a:schemeClr val="tx1"/>
                </a:solidFill>
                <a:latin typeface="Lucida Sans Unicode" panose="020B0602030504020204" pitchFamily="34" charset="0"/>
                <a:cs typeface="Lucida Sans Unicode" panose="020B0602030504020204" pitchFamily="34" charset="0"/>
              </a:rPr>
              <a:t/>
            </a:r>
            <a:br>
              <a:rPr lang="en-US" dirty="0" smtClean="0">
                <a:solidFill>
                  <a:schemeClr val="tx1"/>
                </a:solidFill>
                <a:latin typeface="Lucida Sans Unicode" panose="020B0602030504020204" pitchFamily="34" charset="0"/>
                <a:cs typeface="Lucida Sans Unicode" panose="020B0602030504020204" pitchFamily="34" charset="0"/>
              </a:rPr>
            </a:br>
            <a:r>
              <a:rPr lang="en-US" dirty="0" smtClean="0">
                <a:solidFill>
                  <a:schemeClr val="tx1"/>
                </a:solidFill>
                <a:latin typeface="Lucida Sans Unicode" panose="020B0602030504020204" pitchFamily="34" charset="0"/>
                <a:cs typeface="Lucida Sans Unicode" panose="020B0602030504020204" pitchFamily="34" charset="0"/>
              </a:rPr>
              <a:t>1 Chronicles </a:t>
            </a:r>
            <a:r>
              <a:rPr lang="en-US" dirty="0">
                <a:solidFill>
                  <a:schemeClr val="tx1"/>
                </a:solidFill>
                <a:latin typeface="Lucida Sans Unicode" panose="020B0602030504020204" pitchFamily="34" charset="0"/>
                <a:cs typeface="Lucida Sans Unicode" panose="020B0602030504020204" pitchFamily="34" charset="0"/>
              </a:rPr>
              <a:t>10-2 </a:t>
            </a:r>
            <a:r>
              <a:rPr lang="en-US" dirty="0" smtClean="0">
                <a:solidFill>
                  <a:schemeClr val="tx1"/>
                </a:solidFill>
                <a:latin typeface="Lucida Sans Unicode" panose="020B0602030504020204" pitchFamily="34" charset="0"/>
                <a:cs typeface="Lucida Sans Unicode" panose="020B0602030504020204" pitchFamily="34" charset="0"/>
              </a:rPr>
              <a:t>Chronicles </a:t>
            </a:r>
            <a:r>
              <a:rPr lang="en-US" dirty="0">
                <a:solidFill>
                  <a:schemeClr val="tx1"/>
                </a:solidFill>
                <a:latin typeface="Lucida Sans Unicode" panose="020B0602030504020204" pitchFamily="34" charset="0"/>
                <a:cs typeface="Lucida Sans Unicode" panose="020B0602030504020204" pitchFamily="34" charset="0"/>
              </a:rPr>
              <a:t>9).</a:t>
            </a:r>
          </a:p>
          <a:p>
            <a:pPr>
              <a:lnSpc>
                <a:spcPct val="120000"/>
              </a:lnSpc>
              <a:spcBef>
                <a:spcPts val="0"/>
              </a:spcBef>
              <a:spcAft>
                <a:spcPts val="1800"/>
              </a:spcAft>
            </a:pPr>
            <a:r>
              <a:rPr lang="en-US" b="1" dirty="0" smtClean="0">
                <a:solidFill>
                  <a:schemeClr val="tx1"/>
                </a:solidFill>
                <a:latin typeface="Lucida Sans Unicode" panose="020B0602030504020204" pitchFamily="34" charset="0"/>
                <a:cs typeface="Lucida Sans Unicode" panose="020B0602030504020204" pitchFamily="34" charset="0"/>
              </a:rPr>
              <a:t>Divided Kingdom</a:t>
            </a:r>
            <a:r>
              <a:rPr lang="en-US" dirty="0" smtClean="0">
                <a:solidFill>
                  <a:schemeClr val="tx1"/>
                </a:solidFill>
                <a:latin typeface="Lucida Sans Unicode" panose="020B0602030504020204" pitchFamily="34" charset="0"/>
                <a:cs typeface="Lucida Sans Unicode" panose="020B0602030504020204" pitchFamily="34" charset="0"/>
              </a:rPr>
              <a:t> (1 Kings 12-2 Kings 17; 2 Chronicles 10-29).</a:t>
            </a:r>
          </a:p>
          <a:p>
            <a:pPr>
              <a:lnSpc>
                <a:spcPct val="120000"/>
              </a:lnSpc>
              <a:spcBef>
                <a:spcPts val="0"/>
              </a:spcBef>
              <a:spcAft>
                <a:spcPts val="1800"/>
              </a:spcAft>
            </a:pPr>
            <a:r>
              <a:rPr lang="en-US" b="1" dirty="0" smtClean="0">
                <a:solidFill>
                  <a:schemeClr val="tx1"/>
                </a:solidFill>
                <a:latin typeface="Lucida Sans Unicode" panose="020B0602030504020204" pitchFamily="34" charset="0"/>
                <a:cs typeface="Lucida Sans Unicode" panose="020B0602030504020204" pitchFamily="34" charset="0"/>
              </a:rPr>
              <a:t>Judah Alone </a:t>
            </a:r>
            <a:r>
              <a:rPr lang="en-US" dirty="0" smtClean="0">
                <a:solidFill>
                  <a:schemeClr val="tx1"/>
                </a:solidFill>
                <a:latin typeface="Lucida Sans Unicode" panose="020B0602030504020204" pitchFamily="34" charset="0"/>
                <a:cs typeface="Lucida Sans Unicode" panose="020B0602030504020204" pitchFamily="34" charset="0"/>
              </a:rPr>
              <a:t>(2 Kings 18-25; 2 Chronicles 30-36).</a:t>
            </a:r>
          </a:p>
        </p:txBody>
      </p:sp>
    </p:spTree>
    <p:extLst>
      <p:ext uri="{BB962C8B-B14F-4D97-AF65-F5344CB8AC3E}">
        <p14:creationId xmlns:p14="http://schemas.microsoft.com/office/powerpoint/2010/main" val="282200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cap="none" dirty="0">
                <a:solidFill>
                  <a:schemeClr val="tx1"/>
                </a:solidFill>
                <a:latin typeface="Lucida Sans Unicode" panose="020B0602030504020204" pitchFamily="34" charset="0"/>
                <a:cs typeface="Lucida Sans Unicode" panose="020B0602030504020204" pitchFamily="34" charset="0"/>
              </a:rPr>
              <a:t>Where Each is Found in Scripture</a:t>
            </a:r>
          </a:p>
        </p:txBody>
      </p:sp>
      <p:sp>
        <p:nvSpPr>
          <p:cNvPr id="7" name="Content Placeholder 6"/>
          <p:cNvSpPr>
            <a:spLocks noGrp="1"/>
          </p:cNvSpPr>
          <p:nvPr>
            <p:ph idx="1"/>
          </p:nvPr>
        </p:nvSpPr>
        <p:spPr/>
        <p:txBody>
          <a:bodyPr>
            <a:normAutofit/>
          </a:bodyPr>
          <a:lstStyle/>
          <a:p>
            <a:pPr>
              <a:lnSpc>
                <a:spcPct val="120000"/>
              </a:lnSpc>
              <a:spcBef>
                <a:spcPts val="0"/>
              </a:spcBef>
              <a:spcAft>
                <a:spcPts val="1800"/>
              </a:spcAft>
            </a:pPr>
            <a:r>
              <a:rPr lang="en-US" b="1" dirty="0">
                <a:solidFill>
                  <a:schemeClr val="tx1"/>
                </a:solidFill>
                <a:latin typeface="Lucida Sans Unicode" panose="020B0602030504020204" pitchFamily="34" charset="0"/>
                <a:cs typeface="Lucida Sans Unicode" panose="020B0602030504020204" pitchFamily="34" charset="0"/>
              </a:rPr>
              <a:t>Captivity</a:t>
            </a:r>
            <a:r>
              <a:rPr lang="en-US" dirty="0">
                <a:solidFill>
                  <a:schemeClr val="tx1"/>
                </a:solidFill>
                <a:latin typeface="Lucida Sans Unicode" panose="020B0602030504020204" pitchFamily="34" charset="0"/>
                <a:cs typeface="Lucida Sans Unicode" panose="020B0602030504020204" pitchFamily="34" charset="0"/>
              </a:rPr>
              <a:t> (Ezekiel and Daniel)</a:t>
            </a:r>
          </a:p>
          <a:p>
            <a:pPr>
              <a:lnSpc>
                <a:spcPct val="120000"/>
              </a:lnSpc>
              <a:spcBef>
                <a:spcPts val="0"/>
              </a:spcBef>
              <a:spcAft>
                <a:spcPts val="1800"/>
              </a:spcAft>
            </a:pPr>
            <a:r>
              <a:rPr lang="en-US" b="1" dirty="0">
                <a:solidFill>
                  <a:schemeClr val="tx1"/>
                </a:solidFill>
                <a:latin typeface="Lucida Sans Unicode" panose="020B0602030504020204" pitchFamily="34" charset="0"/>
                <a:cs typeface="Lucida Sans Unicode" panose="020B0602030504020204" pitchFamily="34" charset="0"/>
              </a:rPr>
              <a:t>Return</a:t>
            </a:r>
            <a:r>
              <a:rPr lang="en-US" dirty="0">
                <a:solidFill>
                  <a:schemeClr val="tx1"/>
                </a:solidFill>
                <a:latin typeface="Lucida Sans Unicode" panose="020B0602030504020204" pitchFamily="34" charset="0"/>
                <a:cs typeface="Lucida Sans Unicode" panose="020B0602030504020204" pitchFamily="34" charset="0"/>
              </a:rPr>
              <a:t> (Ezra, Haggai, Zechariah, Esther, Nehemiah, and Malachi)</a:t>
            </a:r>
          </a:p>
          <a:p>
            <a:pPr>
              <a:lnSpc>
                <a:spcPct val="120000"/>
              </a:lnSpc>
              <a:spcBef>
                <a:spcPts val="0"/>
              </a:spcBef>
              <a:spcAft>
                <a:spcPts val="1800"/>
              </a:spcAft>
            </a:pPr>
            <a:r>
              <a:rPr lang="en-US" b="1" dirty="0">
                <a:solidFill>
                  <a:schemeClr val="tx1"/>
                </a:solidFill>
                <a:latin typeface="Lucida Sans Unicode" panose="020B0602030504020204" pitchFamily="34" charset="0"/>
                <a:cs typeface="Lucida Sans Unicode" panose="020B0602030504020204" pitchFamily="34" charset="0"/>
              </a:rPr>
              <a:t>Years of Silence </a:t>
            </a:r>
            <a:r>
              <a:rPr lang="en-US" dirty="0">
                <a:solidFill>
                  <a:schemeClr val="tx1"/>
                </a:solidFill>
                <a:latin typeface="Lucida Sans Unicode" panose="020B0602030504020204" pitchFamily="34" charset="0"/>
                <a:cs typeface="Lucida Sans Unicode" panose="020B0602030504020204" pitchFamily="34" charset="0"/>
              </a:rPr>
              <a:t>(no Scripture)</a:t>
            </a:r>
          </a:p>
          <a:p>
            <a:pPr>
              <a:lnSpc>
                <a:spcPct val="120000"/>
              </a:lnSpc>
              <a:spcBef>
                <a:spcPts val="0"/>
              </a:spcBef>
              <a:spcAft>
                <a:spcPts val="1800"/>
              </a:spcAft>
            </a:pPr>
            <a:r>
              <a:rPr lang="en-US" b="1" dirty="0" smtClean="0">
                <a:solidFill>
                  <a:schemeClr val="tx1"/>
                </a:solidFill>
                <a:latin typeface="Lucida Sans Unicode" panose="020B0602030504020204" pitchFamily="34" charset="0"/>
                <a:cs typeface="Lucida Sans Unicode" panose="020B0602030504020204" pitchFamily="34" charset="0"/>
              </a:rPr>
              <a:t>Life of Christ </a:t>
            </a:r>
            <a:r>
              <a:rPr lang="en-US" dirty="0" smtClean="0">
                <a:solidFill>
                  <a:schemeClr val="tx1"/>
                </a:solidFill>
                <a:latin typeface="Lucida Sans Unicode" panose="020B0602030504020204" pitchFamily="34" charset="0"/>
                <a:cs typeface="Lucida Sans Unicode" panose="020B0602030504020204" pitchFamily="34" charset="0"/>
              </a:rPr>
              <a:t>(Matthew, Mark, Luke, John)</a:t>
            </a:r>
          </a:p>
          <a:p>
            <a:pPr>
              <a:lnSpc>
                <a:spcPct val="120000"/>
              </a:lnSpc>
              <a:spcBef>
                <a:spcPts val="0"/>
              </a:spcBef>
              <a:spcAft>
                <a:spcPts val="1800"/>
              </a:spcAft>
            </a:pPr>
            <a:r>
              <a:rPr lang="en-US" b="1" dirty="0" smtClean="0">
                <a:solidFill>
                  <a:schemeClr val="tx1"/>
                </a:solidFill>
                <a:latin typeface="Lucida Sans Unicode" panose="020B0602030504020204" pitchFamily="34" charset="0"/>
                <a:cs typeface="Lucida Sans Unicode" panose="020B0602030504020204" pitchFamily="34" charset="0"/>
              </a:rPr>
              <a:t>Early Church </a:t>
            </a:r>
            <a:r>
              <a:rPr lang="en-US" dirty="0" smtClean="0">
                <a:solidFill>
                  <a:schemeClr val="tx1"/>
                </a:solidFill>
                <a:latin typeface="Lucida Sans Unicode" panose="020B0602030504020204" pitchFamily="34" charset="0"/>
                <a:cs typeface="Lucida Sans Unicode" panose="020B0602030504020204" pitchFamily="34" charset="0"/>
              </a:rPr>
              <a:t>(Acts)</a:t>
            </a:r>
          </a:p>
          <a:p>
            <a:pPr>
              <a:lnSpc>
                <a:spcPct val="120000"/>
              </a:lnSpc>
              <a:spcBef>
                <a:spcPts val="0"/>
              </a:spcBef>
              <a:spcAft>
                <a:spcPts val="1800"/>
              </a:spcAft>
            </a:pPr>
            <a:r>
              <a:rPr lang="en-US" b="1" dirty="0" smtClean="0">
                <a:solidFill>
                  <a:schemeClr val="tx1"/>
                </a:solidFill>
                <a:latin typeface="Lucida Sans Unicode" panose="020B0602030504020204" pitchFamily="34" charset="0"/>
                <a:cs typeface="Lucida Sans Unicode" panose="020B0602030504020204" pitchFamily="34" charset="0"/>
              </a:rPr>
              <a:t>Letters to Christians </a:t>
            </a:r>
            <a:r>
              <a:rPr lang="en-US" dirty="0" smtClean="0">
                <a:solidFill>
                  <a:schemeClr val="tx1"/>
                </a:solidFill>
                <a:latin typeface="Lucida Sans Unicode" panose="020B0602030504020204" pitchFamily="34" charset="0"/>
                <a:cs typeface="Lucida Sans Unicode" panose="020B0602030504020204" pitchFamily="34" charset="0"/>
              </a:rPr>
              <a:t>(Romans-Revelation)</a:t>
            </a:r>
            <a:endParaRPr lang="en-US"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56287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pPr>
              <a:lnSpc>
                <a:spcPct val="125000"/>
              </a:lnSpc>
            </a:pPr>
            <a:r>
              <a:rPr lang="en-US" sz="2800" cap="none" dirty="0" smtClean="0">
                <a:solidFill>
                  <a:schemeClr val="tx1"/>
                </a:solidFill>
                <a:latin typeface="Lucida Sans Unicode" panose="020B0602030504020204" pitchFamily="34" charset="0"/>
                <a:cs typeface="Lucida Sans Unicode" panose="020B0602030504020204" pitchFamily="34" charset="0"/>
              </a:rPr>
              <a:t>Next task is to name the events </a:t>
            </a:r>
            <a:br>
              <a:rPr lang="en-US" sz="2800" cap="none" dirty="0" smtClean="0">
                <a:solidFill>
                  <a:schemeClr val="tx1"/>
                </a:solidFill>
                <a:latin typeface="Lucida Sans Unicode" panose="020B0602030504020204" pitchFamily="34" charset="0"/>
                <a:cs typeface="Lucida Sans Unicode" panose="020B0602030504020204" pitchFamily="34" charset="0"/>
              </a:rPr>
            </a:br>
            <a:r>
              <a:rPr lang="en-US" sz="2800" cap="none" dirty="0" smtClean="0">
                <a:solidFill>
                  <a:schemeClr val="tx1"/>
                </a:solidFill>
                <a:latin typeface="Lucida Sans Unicode" panose="020B0602030504020204" pitchFamily="34" charset="0"/>
                <a:cs typeface="Lucida Sans Unicode" panose="020B0602030504020204" pitchFamily="34" charset="0"/>
              </a:rPr>
              <a:t>found in each period (Ex: Exodus)</a:t>
            </a:r>
            <a:endParaRPr lang="en-US" sz="2800" cap="none"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8164200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cap="none" dirty="0" smtClean="0">
                <a:solidFill>
                  <a:schemeClr val="tx1"/>
                </a:solidFill>
                <a:latin typeface="Lucida Sans Unicode" panose="020B0602030504020204" pitchFamily="34" charset="0"/>
                <a:cs typeface="Lucida Sans Unicode" panose="020B0602030504020204" pitchFamily="34" charset="0"/>
              </a:rPr>
              <a:t>Exodus</a:t>
            </a:r>
            <a:endParaRPr lang="en-US" sz="4000" cap="none" dirty="0">
              <a:solidFill>
                <a:schemeClr val="tx1"/>
              </a:solidFill>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sz="half" idx="1"/>
          </p:nvPr>
        </p:nvSpPr>
        <p:spPr/>
        <p:txBody>
          <a:bodyPr anchor="ctr">
            <a:normAutofit lnSpcReduction="10000"/>
          </a:bodyPr>
          <a:lstStyle/>
          <a:p>
            <a:pPr marL="568325" indent="-454025">
              <a:lnSpc>
                <a:spcPct val="130000"/>
              </a:lnSpc>
              <a:spcBef>
                <a:spcPts val="0"/>
              </a:spcBef>
              <a:spcAft>
                <a:spcPts val="900"/>
              </a:spcAft>
              <a:buClrTx/>
              <a:buSzPct val="95000"/>
              <a:buFont typeface="+mj-lt"/>
              <a:buAutoNum type="arabicPeriod"/>
            </a:pPr>
            <a:r>
              <a:rPr lang="en-US" sz="2400" dirty="0" smtClean="0">
                <a:solidFill>
                  <a:schemeClr val="tx1"/>
                </a:solidFill>
                <a:latin typeface="Lucida Sans Unicode" panose="020B0602030504020204" pitchFamily="34" charset="0"/>
                <a:cs typeface="Lucida Sans Unicode" panose="020B0602030504020204" pitchFamily="34" charset="0"/>
              </a:rPr>
              <a:t>Israel in bondage</a:t>
            </a:r>
          </a:p>
          <a:p>
            <a:pPr marL="568325" indent="-454025">
              <a:lnSpc>
                <a:spcPct val="130000"/>
              </a:lnSpc>
              <a:spcBef>
                <a:spcPts val="0"/>
              </a:spcBef>
              <a:spcAft>
                <a:spcPts val="900"/>
              </a:spcAft>
              <a:buClrTx/>
              <a:buSzPct val="95000"/>
              <a:buFont typeface="+mj-lt"/>
              <a:buAutoNum type="arabicPeriod"/>
            </a:pPr>
            <a:r>
              <a:rPr lang="en-US" sz="2400" dirty="0" smtClean="0">
                <a:solidFill>
                  <a:schemeClr val="tx1"/>
                </a:solidFill>
                <a:latin typeface="Lucida Sans Unicode" panose="020B0602030504020204" pitchFamily="34" charset="0"/>
                <a:cs typeface="Lucida Sans Unicode" panose="020B0602030504020204" pitchFamily="34" charset="0"/>
              </a:rPr>
              <a:t>Moses’ birth</a:t>
            </a:r>
          </a:p>
          <a:p>
            <a:pPr marL="568325" indent="-454025">
              <a:lnSpc>
                <a:spcPct val="130000"/>
              </a:lnSpc>
              <a:spcBef>
                <a:spcPts val="0"/>
              </a:spcBef>
              <a:spcAft>
                <a:spcPts val="900"/>
              </a:spcAft>
              <a:buClrTx/>
              <a:buSzPct val="95000"/>
              <a:buFont typeface="+mj-lt"/>
              <a:buAutoNum type="arabicPeriod"/>
            </a:pPr>
            <a:r>
              <a:rPr lang="en-US" sz="2400" dirty="0" smtClean="0">
                <a:solidFill>
                  <a:schemeClr val="tx1"/>
                </a:solidFill>
                <a:latin typeface="Lucida Sans Unicode" panose="020B0602030504020204" pitchFamily="34" charset="0"/>
                <a:cs typeface="Lucida Sans Unicode" panose="020B0602030504020204" pitchFamily="34" charset="0"/>
              </a:rPr>
              <a:t>Moses raised as son of Pharaoh’s daughter</a:t>
            </a:r>
          </a:p>
          <a:p>
            <a:pPr marL="568325" indent="-454025">
              <a:lnSpc>
                <a:spcPct val="130000"/>
              </a:lnSpc>
              <a:spcBef>
                <a:spcPts val="0"/>
              </a:spcBef>
              <a:spcAft>
                <a:spcPts val="900"/>
              </a:spcAft>
              <a:buClrTx/>
              <a:buSzPct val="95000"/>
              <a:buFont typeface="+mj-lt"/>
              <a:buAutoNum type="arabicPeriod"/>
            </a:pPr>
            <a:r>
              <a:rPr lang="en-US" sz="2400" dirty="0" smtClean="0">
                <a:solidFill>
                  <a:schemeClr val="tx1"/>
                </a:solidFill>
                <a:latin typeface="Lucida Sans Unicode" panose="020B0602030504020204" pitchFamily="34" charset="0"/>
                <a:cs typeface="Lucida Sans Unicode" panose="020B0602030504020204" pitchFamily="34" charset="0"/>
              </a:rPr>
              <a:t>Rejected by his people</a:t>
            </a:r>
          </a:p>
          <a:p>
            <a:pPr marL="568325" indent="-454025">
              <a:lnSpc>
                <a:spcPct val="130000"/>
              </a:lnSpc>
              <a:spcBef>
                <a:spcPts val="0"/>
              </a:spcBef>
              <a:spcAft>
                <a:spcPts val="900"/>
              </a:spcAft>
              <a:buClrTx/>
              <a:buSzPct val="95000"/>
              <a:buFont typeface="+mj-lt"/>
              <a:buAutoNum type="arabicPeriod"/>
            </a:pPr>
            <a:r>
              <a:rPr lang="en-US" sz="2400" dirty="0" smtClean="0">
                <a:solidFill>
                  <a:schemeClr val="tx1"/>
                </a:solidFill>
                <a:latin typeface="Lucida Sans Unicode" panose="020B0602030504020204" pitchFamily="34" charset="0"/>
                <a:cs typeface="Lucida Sans Unicode" panose="020B0602030504020204" pitchFamily="34" charset="0"/>
              </a:rPr>
              <a:t>Flees to wilderness</a:t>
            </a:r>
          </a:p>
          <a:p>
            <a:pPr marL="568325" indent="-454025">
              <a:lnSpc>
                <a:spcPct val="130000"/>
              </a:lnSpc>
              <a:spcBef>
                <a:spcPts val="0"/>
              </a:spcBef>
              <a:spcAft>
                <a:spcPts val="900"/>
              </a:spcAft>
              <a:buClrTx/>
              <a:buSzPct val="95000"/>
              <a:buFont typeface="+mj-lt"/>
              <a:buAutoNum type="arabicPeriod"/>
            </a:pPr>
            <a:r>
              <a:rPr lang="en-US" sz="2400" dirty="0" smtClean="0">
                <a:solidFill>
                  <a:schemeClr val="tx1"/>
                </a:solidFill>
                <a:latin typeface="Lucida Sans Unicode" panose="020B0602030504020204" pitchFamily="34" charset="0"/>
                <a:cs typeface="Lucida Sans Unicode" panose="020B0602030504020204" pitchFamily="34" charset="0"/>
              </a:rPr>
              <a:t>Burning bush</a:t>
            </a:r>
            <a:endParaRPr lang="en-US" sz="24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half" idx="2"/>
          </p:nvPr>
        </p:nvSpPr>
        <p:spPr/>
        <p:txBody>
          <a:bodyPr anchor="ctr">
            <a:normAutofit lnSpcReduction="10000"/>
          </a:bodyPr>
          <a:lstStyle/>
          <a:p>
            <a:pPr marL="630238" indent="-515938">
              <a:lnSpc>
                <a:spcPct val="120000"/>
              </a:lnSpc>
              <a:spcBef>
                <a:spcPts val="0"/>
              </a:spcBef>
              <a:spcAft>
                <a:spcPts val="1200"/>
              </a:spcAft>
              <a:buClrTx/>
              <a:buFont typeface="+mj-lt"/>
              <a:buAutoNum type="arabicPeriod" startAt="7"/>
            </a:pPr>
            <a:r>
              <a:rPr lang="en-US" sz="2300" dirty="0" smtClean="0">
                <a:solidFill>
                  <a:schemeClr val="tx1"/>
                </a:solidFill>
                <a:latin typeface="Lucida Sans Unicode" panose="020B0602030504020204" pitchFamily="34" charset="0"/>
                <a:cs typeface="Lucida Sans Unicode" panose="020B0602030504020204" pitchFamily="34" charset="0"/>
              </a:rPr>
              <a:t>Plagues</a:t>
            </a:r>
          </a:p>
          <a:p>
            <a:pPr marL="630238" indent="-515938">
              <a:lnSpc>
                <a:spcPct val="120000"/>
              </a:lnSpc>
              <a:spcBef>
                <a:spcPts val="0"/>
              </a:spcBef>
              <a:spcAft>
                <a:spcPts val="1200"/>
              </a:spcAft>
              <a:buClrTx/>
              <a:buFont typeface="+mj-lt"/>
              <a:buAutoNum type="arabicPeriod" startAt="7"/>
            </a:pPr>
            <a:r>
              <a:rPr lang="en-US" sz="2300" dirty="0" smtClean="0">
                <a:solidFill>
                  <a:schemeClr val="tx1"/>
                </a:solidFill>
                <a:latin typeface="Lucida Sans Unicode" panose="020B0602030504020204" pitchFamily="34" charset="0"/>
                <a:cs typeface="Lucida Sans Unicode" panose="020B0602030504020204" pitchFamily="34" charset="0"/>
              </a:rPr>
              <a:t>Crossing the Red Sea</a:t>
            </a:r>
          </a:p>
          <a:p>
            <a:pPr marL="630238" indent="-515938">
              <a:lnSpc>
                <a:spcPct val="120000"/>
              </a:lnSpc>
              <a:spcBef>
                <a:spcPts val="0"/>
              </a:spcBef>
              <a:spcAft>
                <a:spcPts val="1200"/>
              </a:spcAft>
              <a:buClrTx/>
              <a:buFont typeface="+mj-lt"/>
              <a:buAutoNum type="arabicPeriod" startAt="7"/>
            </a:pPr>
            <a:r>
              <a:rPr lang="en-US" sz="2300" dirty="0" smtClean="0">
                <a:solidFill>
                  <a:schemeClr val="tx1"/>
                </a:solidFill>
                <a:latin typeface="Lucida Sans Unicode" panose="020B0602030504020204" pitchFamily="34" charset="0"/>
                <a:cs typeface="Lucida Sans Unicode" panose="020B0602030504020204" pitchFamily="34" charset="0"/>
              </a:rPr>
              <a:t>Trip to Sinai</a:t>
            </a:r>
          </a:p>
          <a:p>
            <a:pPr marL="630238" indent="-515938">
              <a:lnSpc>
                <a:spcPct val="120000"/>
              </a:lnSpc>
              <a:spcBef>
                <a:spcPts val="0"/>
              </a:spcBef>
              <a:spcAft>
                <a:spcPts val="1200"/>
              </a:spcAft>
              <a:buClrTx/>
              <a:buFont typeface="+mj-lt"/>
              <a:buAutoNum type="arabicPeriod" startAt="7"/>
            </a:pPr>
            <a:r>
              <a:rPr lang="en-US" sz="2300" dirty="0" smtClean="0">
                <a:solidFill>
                  <a:schemeClr val="tx1"/>
                </a:solidFill>
                <a:latin typeface="Lucida Sans Unicode" panose="020B0602030504020204" pitchFamily="34" charset="0"/>
                <a:cs typeface="Lucida Sans Unicode" panose="020B0602030504020204" pitchFamily="34" charset="0"/>
              </a:rPr>
              <a:t>Events at Mt. Sinai</a:t>
            </a:r>
          </a:p>
          <a:p>
            <a:pPr marL="630238" indent="-515938">
              <a:lnSpc>
                <a:spcPct val="120000"/>
              </a:lnSpc>
              <a:spcBef>
                <a:spcPts val="0"/>
              </a:spcBef>
              <a:spcAft>
                <a:spcPts val="1200"/>
              </a:spcAft>
              <a:buClrTx/>
              <a:buFont typeface="+mj-lt"/>
              <a:buAutoNum type="arabicPeriod" startAt="7"/>
            </a:pPr>
            <a:r>
              <a:rPr lang="en-US" sz="2300" dirty="0" smtClean="0">
                <a:solidFill>
                  <a:schemeClr val="tx1"/>
                </a:solidFill>
                <a:latin typeface="Lucida Sans Unicode" panose="020B0602030504020204" pitchFamily="34" charset="0"/>
                <a:cs typeface="Lucida Sans Unicode" panose="020B0602030504020204" pitchFamily="34" charset="0"/>
              </a:rPr>
              <a:t>Trip to Kadesh</a:t>
            </a:r>
          </a:p>
          <a:p>
            <a:pPr marL="630238" indent="-515938">
              <a:lnSpc>
                <a:spcPct val="120000"/>
              </a:lnSpc>
              <a:spcBef>
                <a:spcPts val="0"/>
              </a:spcBef>
              <a:spcAft>
                <a:spcPts val="1200"/>
              </a:spcAft>
              <a:buClrTx/>
              <a:buFont typeface="+mj-lt"/>
              <a:buAutoNum type="arabicPeriod" startAt="7"/>
            </a:pPr>
            <a:r>
              <a:rPr lang="en-US" sz="2300" dirty="0" smtClean="0">
                <a:solidFill>
                  <a:schemeClr val="tx1"/>
                </a:solidFill>
                <a:latin typeface="Lucida Sans Unicode" panose="020B0602030504020204" pitchFamily="34" charset="0"/>
                <a:cs typeface="Lucida Sans Unicode" panose="020B0602030504020204" pitchFamily="34" charset="0"/>
              </a:rPr>
              <a:t>Spies sent into land</a:t>
            </a:r>
          </a:p>
          <a:p>
            <a:pPr marL="630238" indent="-515938">
              <a:lnSpc>
                <a:spcPct val="120000"/>
              </a:lnSpc>
              <a:spcBef>
                <a:spcPts val="0"/>
              </a:spcBef>
              <a:spcAft>
                <a:spcPts val="1200"/>
              </a:spcAft>
              <a:buClrTx/>
              <a:buFont typeface="+mj-lt"/>
              <a:buAutoNum type="arabicPeriod" startAt="7"/>
            </a:pPr>
            <a:r>
              <a:rPr lang="en-US" sz="2300" dirty="0" smtClean="0">
                <a:solidFill>
                  <a:schemeClr val="tx1"/>
                </a:solidFill>
                <a:latin typeface="Lucida Sans Unicode" panose="020B0602030504020204" pitchFamily="34" charset="0"/>
                <a:cs typeface="Lucida Sans Unicode" panose="020B0602030504020204" pitchFamily="34" charset="0"/>
              </a:rPr>
              <a:t>People refuse to go into the land</a:t>
            </a:r>
            <a:endParaRPr lang="en-US" sz="23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903585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cap="none" dirty="0" smtClean="0">
                <a:solidFill>
                  <a:schemeClr val="tx1"/>
                </a:solidFill>
                <a:latin typeface="Lucida Sans Unicode" panose="020B0602030504020204" pitchFamily="34" charset="0"/>
                <a:cs typeface="Lucida Sans Unicode" panose="020B0602030504020204" pitchFamily="34" charset="0"/>
              </a:rPr>
              <a:t>Periods of Bible History</a:t>
            </a:r>
            <a:endParaRPr lang="en-US" sz="4000" cap="none" dirty="0">
              <a:solidFill>
                <a:schemeClr val="tx1"/>
              </a:solidFill>
              <a:latin typeface="Lucida Sans Unicode" panose="020B0602030504020204" pitchFamily="34" charset="0"/>
              <a:cs typeface="Lucida Sans Unicode" panose="020B0602030504020204" pitchFamily="34" charset="0"/>
            </a:endParaRPr>
          </a:p>
        </p:txBody>
      </p:sp>
      <p:sp>
        <p:nvSpPr>
          <p:cNvPr id="7" name="Content Placeholder 6"/>
          <p:cNvSpPr>
            <a:spLocks noGrp="1"/>
          </p:cNvSpPr>
          <p:nvPr>
            <p:ph idx="1"/>
          </p:nvPr>
        </p:nvSpPr>
        <p:spPr/>
        <p:txBody>
          <a:bodyPr/>
          <a:lstStyle/>
          <a:p>
            <a:pPr>
              <a:lnSpc>
                <a:spcPct val="120000"/>
              </a:lnSpc>
              <a:spcBef>
                <a:spcPts val="0"/>
              </a:spcBef>
              <a:spcAft>
                <a:spcPts val="600"/>
              </a:spcAft>
            </a:pPr>
            <a:r>
              <a:rPr lang="en-US" b="1" dirty="0" smtClean="0">
                <a:solidFill>
                  <a:schemeClr val="tx1"/>
                </a:solidFill>
                <a:latin typeface="Lucida Sans Unicode" panose="020B0602030504020204" pitchFamily="34" charset="0"/>
                <a:cs typeface="Lucida Sans Unicode" panose="020B0602030504020204" pitchFamily="34" charset="0"/>
              </a:rPr>
              <a:t>Before the flood</a:t>
            </a:r>
            <a:r>
              <a:rPr lang="en-US" dirty="0" smtClean="0">
                <a:solidFill>
                  <a:schemeClr val="tx1"/>
                </a:solidFill>
                <a:latin typeface="Lucida Sans Unicode" panose="020B0602030504020204" pitchFamily="34" charset="0"/>
                <a:cs typeface="Lucida Sans Unicode" panose="020B0602030504020204" pitchFamily="34" charset="0"/>
              </a:rPr>
              <a:t> (from creation until just before the flood).</a:t>
            </a:r>
          </a:p>
          <a:p>
            <a:pPr>
              <a:lnSpc>
                <a:spcPct val="120000"/>
              </a:lnSpc>
              <a:spcBef>
                <a:spcPts val="0"/>
              </a:spcBef>
              <a:spcAft>
                <a:spcPts val="600"/>
              </a:spcAft>
            </a:pPr>
            <a:r>
              <a:rPr lang="en-US" b="1" dirty="0" smtClean="0">
                <a:solidFill>
                  <a:schemeClr val="tx1"/>
                </a:solidFill>
                <a:latin typeface="Lucida Sans Unicode" panose="020B0602030504020204" pitchFamily="34" charset="0"/>
                <a:cs typeface="Lucida Sans Unicode" panose="020B0602030504020204" pitchFamily="34" charset="0"/>
              </a:rPr>
              <a:t>The flood</a:t>
            </a:r>
            <a:r>
              <a:rPr lang="en-US" dirty="0" smtClean="0">
                <a:solidFill>
                  <a:schemeClr val="tx1"/>
                </a:solidFill>
                <a:latin typeface="Lucida Sans Unicode" panose="020B0602030504020204" pitchFamily="34" charset="0"/>
                <a:cs typeface="Lucida Sans Unicode" panose="020B0602030504020204" pitchFamily="34" charset="0"/>
              </a:rPr>
              <a:t> (Noah and his family spared; rest of the world destroyed).</a:t>
            </a:r>
          </a:p>
          <a:p>
            <a:pPr>
              <a:lnSpc>
                <a:spcPct val="120000"/>
              </a:lnSpc>
              <a:spcBef>
                <a:spcPts val="0"/>
              </a:spcBef>
              <a:spcAft>
                <a:spcPts val="600"/>
              </a:spcAft>
            </a:pPr>
            <a:r>
              <a:rPr lang="en-US" b="1" dirty="0" smtClean="0">
                <a:solidFill>
                  <a:schemeClr val="tx1"/>
                </a:solidFill>
                <a:latin typeface="Lucida Sans Unicode" panose="020B0602030504020204" pitchFamily="34" charset="0"/>
                <a:cs typeface="Lucida Sans Unicode" panose="020B0602030504020204" pitchFamily="34" charset="0"/>
              </a:rPr>
              <a:t>Scattering of the people</a:t>
            </a:r>
            <a:r>
              <a:rPr lang="en-US" dirty="0" smtClean="0">
                <a:solidFill>
                  <a:schemeClr val="tx1"/>
                </a:solidFill>
                <a:latin typeface="Lucida Sans Unicode" panose="020B0602030504020204" pitchFamily="34" charset="0"/>
                <a:cs typeface="Lucida Sans Unicode" panose="020B0602030504020204" pitchFamily="34" charset="0"/>
              </a:rPr>
              <a:t> (happened after they built the tower of Babel).</a:t>
            </a:r>
          </a:p>
          <a:p>
            <a:pPr>
              <a:lnSpc>
                <a:spcPct val="120000"/>
              </a:lnSpc>
              <a:spcBef>
                <a:spcPts val="0"/>
              </a:spcBef>
              <a:spcAft>
                <a:spcPts val="600"/>
              </a:spcAft>
            </a:pPr>
            <a:r>
              <a:rPr lang="en-US" b="1" dirty="0" smtClean="0">
                <a:solidFill>
                  <a:schemeClr val="tx1"/>
                </a:solidFill>
                <a:latin typeface="Lucida Sans Unicode" panose="020B0602030504020204" pitchFamily="34" charset="0"/>
                <a:cs typeface="Lucida Sans Unicode" panose="020B0602030504020204" pitchFamily="34" charset="0"/>
              </a:rPr>
              <a:t>Patriarchs</a:t>
            </a:r>
            <a:r>
              <a:rPr lang="en-US" dirty="0" smtClean="0">
                <a:solidFill>
                  <a:schemeClr val="tx1"/>
                </a:solidFill>
                <a:latin typeface="Lucida Sans Unicode" panose="020B0602030504020204" pitchFamily="34" charset="0"/>
                <a:cs typeface="Lucida Sans Unicode" panose="020B0602030504020204" pitchFamily="34" charset="0"/>
              </a:rPr>
              <a:t> (stories of Abraham, Isaac, Jacob, and Joseph).</a:t>
            </a:r>
          </a:p>
          <a:p>
            <a:pPr>
              <a:lnSpc>
                <a:spcPct val="120000"/>
              </a:lnSpc>
              <a:spcBef>
                <a:spcPts val="0"/>
              </a:spcBef>
              <a:spcAft>
                <a:spcPts val="600"/>
              </a:spcAft>
            </a:pPr>
            <a:r>
              <a:rPr lang="en-US" b="1" dirty="0" smtClean="0">
                <a:solidFill>
                  <a:schemeClr val="tx1"/>
                </a:solidFill>
                <a:latin typeface="Lucida Sans Unicode" panose="020B0602030504020204" pitchFamily="34" charset="0"/>
                <a:cs typeface="Lucida Sans Unicode" panose="020B0602030504020204" pitchFamily="34" charset="0"/>
              </a:rPr>
              <a:t>Exodus</a:t>
            </a:r>
            <a:r>
              <a:rPr lang="en-US" dirty="0" smtClean="0">
                <a:solidFill>
                  <a:schemeClr val="tx1"/>
                </a:solidFill>
                <a:latin typeface="Lucida Sans Unicode" panose="020B0602030504020204" pitchFamily="34" charset="0"/>
                <a:cs typeface="Lucida Sans Unicode" panose="020B0602030504020204" pitchFamily="34" charset="0"/>
              </a:rPr>
              <a:t> (left Egypt for the Promised Land).</a:t>
            </a:r>
            <a:endParaRPr lang="en-US"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62763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cap="none" dirty="0" smtClean="0">
                <a:solidFill>
                  <a:schemeClr val="tx1"/>
                </a:solidFill>
                <a:latin typeface="Lucida Sans Unicode" panose="020B0602030504020204" pitchFamily="34" charset="0"/>
                <a:cs typeface="Lucida Sans Unicode" panose="020B0602030504020204" pitchFamily="34" charset="0"/>
              </a:rPr>
              <a:t>Periods of Bible History</a:t>
            </a:r>
            <a:endParaRPr lang="en-US" sz="4000" cap="none" dirty="0">
              <a:solidFill>
                <a:schemeClr val="tx1"/>
              </a:solidFill>
              <a:latin typeface="Lucida Sans Unicode" panose="020B0602030504020204" pitchFamily="34" charset="0"/>
              <a:cs typeface="Lucida Sans Unicode" panose="020B0602030504020204" pitchFamily="34" charset="0"/>
            </a:endParaRPr>
          </a:p>
        </p:txBody>
      </p:sp>
      <p:sp>
        <p:nvSpPr>
          <p:cNvPr id="7" name="Content Placeholder 6"/>
          <p:cNvSpPr>
            <a:spLocks noGrp="1"/>
          </p:cNvSpPr>
          <p:nvPr>
            <p:ph idx="1"/>
          </p:nvPr>
        </p:nvSpPr>
        <p:spPr/>
        <p:txBody>
          <a:bodyPr/>
          <a:lstStyle/>
          <a:p>
            <a:pPr>
              <a:lnSpc>
                <a:spcPct val="120000"/>
              </a:lnSpc>
              <a:spcBef>
                <a:spcPts val="0"/>
              </a:spcBef>
              <a:spcAft>
                <a:spcPts val="1300"/>
              </a:spcAft>
            </a:pPr>
            <a:r>
              <a:rPr lang="en-US" b="1" dirty="0" smtClean="0">
                <a:solidFill>
                  <a:schemeClr val="tx1"/>
                </a:solidFill>
                <a:latin typeface="Lucida Sans Unicode" panose="020B0602030504020204" pitchFamily="34" charset="0"/>
                <a:cs typeface="Lucida Sans Unicode" panose="020B0602030504020204" pitchFamily="34" charset="0"/>
              </a:rPr>
              <a:t>Wandering in the wilderness</a:t>
            </a:r>
            <a:r>
              <a:rPr lang="en-US" dirty="0" smtClean="0">
                <a:solidFill>
                  <a:schemeClr val="tx1"/>
                </a:solidFill>
                <a:latin typeface="Lucida Sans Unicode" panose="020B0602030504020204" pitchFamily="34" charset="0"/>
                <a:cs typeface="Lucida Sans Unicode" panose="020B0602030504020204" pitchFamily="34" charset="0"/>
              </a:rPr>
              <a:t> (40 year period).</a:t>
            </a:r>
          </a:p>
          <a:p>
            <a:pPr>
              <a:lnSpc>
                <a:spcPct val="120000"/>
              </a:lnSpc>
              <a:spcBef>
                <a:spcPts val="0"/>
              </a:spcBef>
              <a:spcAft>
                <a:spcPts val="1300"/>
              </a:spcAft>
            </a:pPr>
            <a:r>
              <a:rPr lang="en-US" b="1" dirty="0" smtClean="0">
                <a:solidFill>
                  <a:schemeClr val="tx1"/>
                </a:solidFill>
                <a:latin typeface="Lucida Sans Unicode" panose="020B0602030504020204" pitchFamily="34" charset="0"/>
                <a:cs typeface="Lucida Sans Unicode" panose="020B0602030504020204" pitchFamily="34" charset="0"/>
              </a:rPr>
              <a:t>Invasion and conquest of Canaan</a:t>
            </a:r>
            <a:r>
              <a:rPr lang="en-US" dirty="0" smtClean="0">
                <a:solidFill>
                  <a:schemeClr val="tx1"/>
                </a:solidFill>
                <a:latin typeface="Lucida Sans Unicode" panose="020B0602030504020204" pitchFamily="34" charset="0"/>
                <a:cs typeface="Lucida Sans Unicode" panose="020B0602030504020204" pitchFamily="34" charset="0"/>
              </a:rPr>
              <a:t> (from the time they first crossed the Jordan until Joshua’s death).</a:t>
            </a:r>
          </a:p>
          <a:p>
            <a:pPr>
              <a:lnSpc>
                <a:spcPct val="120000"/>
              </a:lnSpc>
              <a:spcBef>
                <a:spcPts val="0"/>
              </a:spcBef>
              <a:spcAft>
                <a:spcPts val="1300"/>
              </a:spcAft>
            </a:pPr>
            <a:r>
              <a:rPr lang="en-US" b="1" dirty="0" smtClean="0">
                <a:solidFill>
                  <a:schemeClr val="tx1"/>
                </a:solidFill>
                <a:latin typeface="Lucida Sans Unicode" panose="020B0602030504020204" pitchFamily="34" charset="0"/>
                <a:cs typeface="Lucida Sans Unicode" panose="020B0602030504020204" pitchFamily="34" charset="0"/>
              </a:rPr>
              <a:t>Judges</a:t>
            </a:r>
            <a:r>
              <a:rPr lang="en-US" dirty="0" smtClean="0">
                <a:solidFill>
                  <a:schemeClr val="tx1"/>
                </a:solidFill>
                <a:latin typeface="Lucida Sans Unicode" panose="020B0602030504020204" pitchFamily="34" charset="0"/>
                <a:cs typeface="Lucida Sans Unicode" panose="020B0602030504020204" pitchFamily="34" charset="0"/>
              </a:rPr>
              <a:t> (from </a:t>
            </a:r>
            <a:r>
              <a:rPr lang="en-US" dirty="0" err="1" smtClean="0">
                <a:solidFill>
                  <a:schemeClr val="tx1"/>
                </a:solidFill>
                <a:latin typeface="Lucida Sans Unicode" panose="020B0602030504020204" pitchFamily="34" charset="0"/>
                <a:cs typeface="Lucida Sans Unicode" panose="020B0602030504020204" pitchFamily="34" charset="0"/>
              </a:rPr>
              <a:t>Othniel</a:t>
            </a:r>
            <a:r>
              <a:rPr lang="en-US" dirty="0" smtClean="0">
                <a:solidFill>
                  <a:schemeClr val="tx1"/>
                </a:solidFill>
                <a:latin typeface="Lucida Sans Unicode" panose="020B0602030504020204" pitchFamily="34" charset="0"/>
                <a:cs typeface="Lucida Sans Unicode" panose="020B0602030504020204" pitchFamily="34" charset="0"/>
              </a:rPr>
              <a:t> to Samuel).</a:t>
            </a:r>
          </a:p>
          <a:p>
            <a:pPr>
              <a:lnSpc>
                <a:spcPct val="120000"/>
              </a:lnSpc>
              <a:spcBef>
                <a:spcPts val="0"/>
              </a:spcBef>
              <a:spcAft>
                <a:spcPts val="1300"/>
              </a:spcAft>
            </a:pPr>
            <a:r>
              <a:rPr lang="en-US" b="1" dirty="0" smtClean="0">
                <a:solidFill>
                  <a:schemeClr val="tx1"/>
                </a:solidFill>
                <a:latin typeface="Lucida Sans Unicode" panose="020B0602030504020204" pitchFamily="34" charset="0"/>
                <a:cs typeface="Lucida Sans Unicode" panose="020B0602030504020204" pitchFamily="34" charset="0"/>
              </a:rPr>
              <a:t>United Kingdom</a:t>
            </a:r>
            <a:r>
              <a:rPr lang="en-US" dirty="0" smtClean="0">
                <a:solidFill>
                  <a:schemeClr val="tx1"/>
                </a:solidFill>
                <a:latin typeface="Lucida Sans Unicode" panose="020B0602030504020204" pitchFamily="34" charset="0"/>
                <a:cs typeface="Lucida Sans Unicode" panose="020B0602030504020204" pitchFamily="34" charset="0"/>
              </a:rPr>
              <a:t> (40 year reigns of Saul, David, and Solomon).</a:t>
            </a:r>
          </a:p>
          <a:p>
            <a:pPr>
              <a:lnSpc>
                <a:spcPct val="120000"/>
              </a:lnSpc>
              <a:spcBef>
                <a:spcPts val="0"/>
              </a:spcBef>
              <a:spcAft>
                <a:spcPts val="1300"/>
              </a:spcAft>
            </a:pPr>
            <a:r>
              <a:rPr lang="en-US" b="1" dirty="0" smtClean="0">
                <a:solidFill>
                  <a:schemeClr val="tx1"/>
                </a:solidFill>
                <a:latin typeface="Lucida Sans Unicode" panose="020B0602030504020204" pitchFamily="34" charset="0"/>
                <a:cs typeface="Lucida Sans Unicode" panose="020B0602030504020204" pitchFamily="34" charset="0"/>
              </a:rPr>
              <a:t>Divided Kingdom</a:t>
            </a:r>
            <a:r>
              <a:rPr lang="en-US" dirty="0" smtClean="0">
                <a:solidFill>
                  <a:schemeClr val="tx1"/>
                </a:solidFill>
                <a:latin typeface="Lucida Sans Unicode" panose="020B0602030504020204" pitchFamily="34" charset="0"/>
                <a:cs typeface="Lucida Sans Unicode" panose="020B0602030504020204" pitchFamily="34" charset="0"/>
              </a:rPr>
              <a:t> (Israel in the north, Judah in the south).</a:t>
            </a:r>
            <a:endParaRPr lang="en-US"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718493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cap="none" dirty="0" smtClean="0">
                <a:solidFill>
                  <a:schemeClr val="tx1"/>
                </a:solidFill>
                <a:latin typeface="Lucida Sans Unicode" panose="020B0602030504020204" pitchFamily="34" charset="0"/>
                <a:cs typeface="Lucida Sans Unicode" panose="020B0602030504020204" pitchFamily="34" charset="0"/>
              </a:rPr>
              <a:t>Periods of Bible History</a:t>
            </a:r>
            <a:endParaRPr lang="en-US" sz="4000" cap="none" dirty="0">
              <a:solidFill>
                <a:schemeClr val="tx1"/>
              </a:solidFill>
              <a:latin typeface="Lucida Sans Unicode" panose="020B0602030504020204" pitchFamily="34" charset="0"/>
              <a:cs typeface="Lucida Sans Unicode" panose="020B0602030504020204" pitchFamily="34" charset="0"/>
            </a:endParaRPr>
          </a:p>
        </p:txBody>
      </p:sp>
      <p:sp>
        <p:nvSpPr>
          <p:cNvPr id="7" name="Content Placeholder 6"/>
          <p:cNvSpPr>
            <a:spLocks noGrp="1"/>
          </p:cNvSpPr>
          <p:nvPr>
            <p:ph idx="1"/>
          </p:nvPr>
        </p:nvSpPr>
        <p:spPr/>
        <p:txBody>
          <a:bodyPr>
            <a:normAutofit/>
          </a:bodyPr>
          <a:lstStyle/>
          <a:p>
            <a:pPr>
              <a:lnSpc>
                <a:spcPct val="120000"/>
              </a:lnSpc>
              <a:spcBef>
                <a:spcPts val="0"/>
              </a:spcBef>
              <a:spcAft>
                <a:spcPts val="1000"/>
              </a:spcAft>
            </a:pPr>
            <a:r>
              <a:rPr lang="en-US" b="1" dirty="0" smtClean="0">
                <a:solidFill>
                  <a:schemeClr val="tx1"/>
                </a:solidFill>
                <a:latin typeface="Lucida Sans Unicode" panose="020B0602030504020204" pitchFamily="34" charset="0"/>
                <a:cs typeface="Lucida Sans Unicode" panose="020B0602030504020204" pitchFamily="34" charset="0"/>
              </a:rPr>
              <a:t>Judah alone</a:t>
            </a:r>
            <a:r>
              <a:rPr lang="en-US" dirty="0" smtClean="0">
                <a:solidFill>
                  <a:schemeClr val="tx1"/>
                </a:solidFill>
                <a:latin typeface="Lucida Sans Unicode" panose="020B0602030504020204" pitchFamily="34" charset="0"/>
                <a:cs typeface="Lucida Sans Unicode" panose="020B0602030504020204" pitchFamily="34" charset="0"/>
              </a:rPr>
              <a:t> (after Israel was taken captive).</a:t>
            </a:r>
          </a:p>
          <a:p>
            <a:pPr>
              <a:lnSpc>
                <a:spcPct val="120000"/>
              </a:lnSpc>
              <a:spcBef>
                <a:spcPts val="0"/>
              </a:spcBef>
              <a:spcAft>
                <a:spcPts val="1000"/>
              </a:spcAft>
            </a:pPr>
            <a:r>
              <a:rPr lang="en-US" b="1" dirty="0" smtClean="0">
                <a:solidFill>
                  <a:schemeClr val="tx1"/>
                </a:solidFill>
                <a:latin typeface="Lucida Sans Unicode" panose="020B0602030504020204" pitchFamily="34" charset="0"/>
                <a:cs typeface="Lucida Sans Unicode" panose="020B0602030504020204" pitchFamily="34" charset="0"/>
              </a:rPr>
              <a:t>Captivity</a:t>
            </a:r>
          </a:p>
          <a:p>
            <a:pPr>
              <a:lnSpc>
                <a:spcPct val="120000"/>
              </a:lnSpc>
              <a:spcBef>
                <a:spcPts val="0"/>
              </a:spcBef>
              <a:spcAft>
                <a:spcPts val="1000"/>
              </a:spcAft>
            </a:pPr>
            <a:r>
              <a:rPr lang="en-US" b="1" dirty="0" smtClean="0">
                <a:solidFill>
                  <a:schemeClr val="tx1"/>
                </a:solidFill>
                <a:latin typeface="Lucida Sans Unicode" panose="020B0602030504020204" pitchFamily="34" charset="0"/>
                <a:cs typeface="Lucida Sans Unicode" panose="020B0602030504020204" pitchFamily="34" charset="0"/>
              </a:rPr>
              <a:t>Return from Captivity</a:t>
            </a:r>
          </a:p>
          <a:p>
            <a:pPr>
              <a:lnSpc>
                <a:spcPct val="120000"/>
              </a:lnSpc>
              <a:spcBef>
                <a:spcPts val="0"/>
              </a:spcBef>
              <a:spcAft>
                <a:spcPts val="1000"/>
              </a:spcAft>
            </a:pPr>
            <a:r>
              <a:rPr lang="en-US" b="1" dirty="0" smtClean="0">
                <a:solidFill>
                  <a:schemeClr val="tx1"/>
                </a:solidFill>
                <a:latin typeface="Lucida Sans Unicode" panose="020B0602030504020204" pitchFamily="34" charset="0"/>
                <a:cs typeface="Lucida Sans Unicode" panose="020B0602030504020204" pitchFamily="34" charset="0"/>
              </a:rPr>
              <a:t>Years of silence</a:t>
            </a:r>
            <a:r>
              <a:rPr lang="en-US" dirty="0" smtClean="0">
                <a:solidFill>
                  <a:schemeClr val="tx1"/>
                </a:solidFill>
                <a:latin typeface="Lucida Sans Unicode" panose="020B0602030504020204" pitchFamily="34" charset="0"/>
                <a:cs typeface="Lucida Sans Unicode" panose="020B0602030504020204" pitchFamily="34" charset="0"/>
              </a:rPr>
              <a:t> (400 years between Malachi and Matthew).</a:t>
            </a:r>
          </a:p>
          <a:p>
            <a:pPr>
              <a:lnSpc>
                <a:spcPct val="120000"/>
              </a:lnSpc>
              <a:spcBef>
                <a:spcPts val="0"/>
              </a:spcBef>
              <a:spcAft>
                <a:spcPts val="1000"/>
              </a:spcAft>
            </a:pPr>
            <a:r>
              <a:rPr lang="en-US" b="1" dirty="0" smtClean="0">
                <a:solidFill>
                  <a:schemeClr val="tx1"/>
                </a:solidFill>
                <a:latin typeface="Lucida Sans Unicode" panose="020B0602030504020204" pitchFamily="34" charset="0"/>
                <a:cs typeface="Lucida Sans Unicode" panose="020B0602030504020204" pitchFamily="34" charset="0"/>
              </a:rPr>
              <a:t>Life of Christ</a:t>
            </a:r>
          </a:p>
          <a:p>
            <a:pPr>
              <a:lnSpc>
                <a:spcPct val="120000"/>
              </a:lnSpc>
              <a:spcBef>
                <a:spcPts val="0"/>
              </a:spcBef>
              <a:spcAft>
                <a:spcPts val="1000"/>
              </a:spcAft>
            </a:pPr>
            <a:r>
              <a:rPr lang="en-US" b="1" dirty="0" smtClean="0">
                <a:solidFill>
                  <a:schemeClr val="tx1"/>
                </a:solidFill>
                <a:latin typeface="Lucida Sans Unicode" panose="020B0602030504020204" pitchFamily="34" charset="0"/>
                <a:cs typeface="Lucida Sans Unicode" panose="020B0602030504020204" pitchFamily="34" charset="0"/>
              </a:rPr>
              <a:t>Early Church</a:t>
            </a:r>
          </a:p>
          <a:p>
            <a:pPr>
              <a:lnSpc>
                <a:spcPct val="120000"/>
              </a:lnSpc>
              <a:spcBef>
                <a:spcPts val="0"/>
              </a:spcBef>
              <a:spcAft>
                <a:spcPts val="1000"/>
              </a:spcAft>
            </a:pPr>
            <a:r>
              <a:rPr lang="en-US" b="1" dirty="0" smtClean="0">
                <a:solidFill>
                  <a:schemeClr val="tx1"/>
                </a:solidFill>
                <a:latin typeface="Lucida Sans Unicode" panose="020B0602030504020204" pitchFamily="34" charset="0"/>
                <a:cs typeface="Lucida Sans Unicode" panose="020B0602030504020204" pitchFamily="34" charset="0"/>
              </a:rPr>
              <a:t>Letters to Christians</a:t>
            </a:r>
            <a:endParaRPr lang="en-US" b="1"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255214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cap="none" dirty="0">
                <a:solidFill>
                  <a:schemeClr val="tx1"/>
                </a:solidFill>
                <a:latin typeface="Lucida Sans Unicode" panose="020B0602030504020204" pitchFamily="34" charset="0"/>
                <a:cs typeface="Lucida Sans Unicode" panose="020B0602030504020204" pitchFamily="34" charset="0"/>
              </a:rPr>
              <a:t>Periods of Bible History</a:t>
            </a:r>
            <a:endParaRPr lang="en-US" dirty="0"/>
          </a:p>
        </p:txBody>
      </p:sp>
      <p:sp>
        <p:nvSpPr>
          <p:cNvPr id="5" name="Content Placeholder 4"/>
          <p:cNvSpPr>
            <a:spLocks noGrp="1"/>
          </p:cNvSpPr>
          <p:nvPr>
            <p:ph sz="half" idx="1"/>
          </p:nvPr>
        </p:nvSpPr>
        <p:spPr/>
        <p:txBody>
          <a:bodyPr>
            <a:normAutofit/>
          </a:bodyPr>
          <a:lstStyle/>
          <a:p>
            <a:pPr marL="461963" indent="-347663">
              <a:spcBef>
                <a:spcPts val="0"/>
              </a:spcBef>
              <a:spcAft>
                <a:spcPts val="1200"/>
              </a:spcAft>
              <a:buClrTx/>
              <a:buFont typeface="+mj-lt"/>
              <a:buAutoNum type="arabicPeriod"/>
            </a:pPr>
            <a:r>
              <a:rPr lang="en-US" sz="2200" dirty="0" smtClean="0">
                <a:solidFill>
                  <a:schemeClr val="tx1"/>
                </a:solidFill>
                <a:latin typeface="Lucida Sans Unicode" panose="020B0602030504020204" pitchFamily="34" charset="0"/>
                <a:cs typeface="Lucida Sans Unicode" panose="020B0602030504020204" pitchFamily="34" charset="0"/>
              </a:rPr>
              <a:t>Before the Flood</a:t>
            </a:r>
          </a:p>
          <a:p>
            <a:pPr marL="461963" indent="-347663">
              <a:spcBef>
                <a:spcPts val="0"/>
              </a:spcBef>
              <a:spcAft>
                <a:spcPts val="1200"/>
              </a:spcAft>
              <a:buClrTx/>
              <a:buFont typeface="+mj-lt"/>
              <a:buAutoNum type="arabicPeriod"/>
            </a:pPr>
            <a:r>
              <a:rPr lang="en-US" sz="2200" dirty="0" smtClean="0">
                <a:solidFill>
                  <a:schemeClr val="tx1"/>
                </a:solidFill>
                <a:latin typeface="Lucida Sans Unicode" panose="020B0602030504020204" pitchFamily="34" charset="0"/>
                <a:cs typeface="Lucida Sans Unicode" panose="020B0602030504020204" pitchFamily="34" charset="0"/>
              </a:rPr>
              <a:t>The Flood</a:t>
            </a:r>
          </a:p>
          <a:p>
            <a:pPr marL="461963" indent="-347663">
              <a:spcBef>
                <a:spcPts val="0"/>
              </a:spcBef>
              <a:spcAft>
                <a:spcPts val="1200"/>
              </a:spcAft>
              <a:buClrTx/>
              <a:buFont typeface="+mj-lt"/>
              <a:buAutoNum type="arabicPeriod"/>
            </a:pPr>
            <a:r>
              <a:rPr lang="en-US" sz="2200" dirty="0" smtClean="0">
                <a:solidFill>
                  <a:schemeClr val="tx1"/>
                </a:solidFill>
                <a:latin typeface="Lucida Sans Unicode" panose="020B0602030504020204" pitchFamily="34" charset="0"/>
                <a:cs typeface="Lucida Sans Unicode" panose="020B0602030504020204" pitchFamily="34" charset="0"/>
              </a:rPr>
              <a:t>Scattering of the People</a:t>
            </a:r>
          </a:p>
          <a:p>
            <a:pPr marL="461963" indent="-347663">
              <a:spcBef>
                <a:spcPts val="0"/>
              </a:spcBef>
              <a:spcAft>
                <a:spcPts val="1200"/>
              </a:spcAft>
              <a:buClrTx/>
              <a:buFont typeface="+mj-lt"/>
              <a:buAutoNum type="arabicPeriod"/>
            </a:pPr>
            <a:r>
              <a:rPr lang="en-US" sz="2200" dirty="0" smtClean="0">
                <a:solidFill>
                  <a:schemeClr val="tx1"/>
                </a:solidFill>
                <a:latin typeface="Lucida Sans Unicode" panose="020B0602030504020204" pitchFamily="34" charset="0"/>
                <a:cs typeface="Lucida Sans Unicode" panose="020B0602030504020204" pitchFamily="34" charset="0"/>
              </a:rPr>
              <a:t>Patriarchs</a:t>
            </a:r>
          </a:p>
          <a:p>
            <a:pPr marL="461963" indent="-347663">
              <a:spcBef>
                <a:spcPts val="0"/>
              </a:spcBef>
              <a:spcAft>
                <a:spcPts val="1200"/>
              </a:spcAft>
              <a:buClrTx/>
              <a:buFont typeface="+mj-lt"/>
              <a:buAutoNum type="arabicPeriod"/>
            </a:pPr>
            <a:r>
              <a:rPr lang="en-US" sz="2200" dirty="0" smtClean="0">
                <a:solidFill>
                  <a:schemeClr val="tx1"/>
                </a:solidFill>
                <a:latin typeface="Lucida Sans Unicode" panose="020B0602030504020204" pitchFamily="34" charset="0"/>
                <a:cs typeface="Lucida Sans Unicode" panose="020B0602030504020204" pitchFamily="34" charset="0"/>
              </a:rPr>
              <a:t>Exodus</a:t>
            </a:r>
          </a:p>
          <a:p>
            <a:pPr marL="461963" indent="-347663">
              <a:spcBef>
                <a:spcPts val="0"/>
              </a:spcBef>
              <a:spcAft>
                <a:spcPts val="1200"/>
              </a:spcAft>
              <a:buClrTx/>
              <a:buFont typeface="+mj-lt"/>
              <a:buAutoNum type="arabicPeriod"/>
            </a:pPr>
            <a:r>
              <a:rPr lang="en-US" sz="2200" dirty="0" smtClean="0">
                <a:solidFill>
                  <a:schemeClr val="tx1"/>
                </a:solidFill>
                <a:latin typeface="Lucida Sans Unicode" panose="020B0602030504020204" pitchFamily="34" charset="0"/>
                <a:cs typeface="Lucida Sans Unicode" panose="020B0602030504020204" pitchFamily="34" charset="0"/>
              </a:rPr>
              <a:t>Wandering in Wilderness</a:t>
            </a:r>
          </a:p>
          <a:p>
            <a:pPr marL="461963" indent="-347663">
              <a:spcBef>
                <a:spcPts val="0"/>
              </a:spcBef>
              <a:spcAft>
                <a:spcPts val="1200"/>
              </a:spcAft>
              <a:buClrTx/>
              <a:buFont typeface="+mj-lt"/>
              <a:buAutoNum type="arabicPeriod"/>
            </a:pPr>
            <a:r>
              <a:rPr lang="en-US" sz="2200" dirty="0" smtClean="0">
                <a:solidFill>
                  <a:schemeClr val="tx1"/>
                </a:solidFill>
                <a:latin typeface="Lucida Sans Unicode" panose="020B0602030504020204" pitchFamily="34" charset="0"/>
                <a:cs typeface="Lucida Sans Unicode" panose="020B0602030504020204" pitchFamily="34" charset="0"/>
              </a:rPr>
              <a:t>Invasion and Conquest</a:t>
            </a:r>
          </a:p>
          <a:p>
            <a:pPr marL="461963" indent="-347663">
              <a:spcBef>
                <a:spcPts val="0"/>
              </a:spcBef>
              <a:spcAft>
                <a:spcPts val="1200"/>
              </a:spcAft>
              <a:buClrTx/>
              <a:buFont typeface="+mj-lt"/>
              <a:buAutoNum type="arabicPeriod"/>
            </a:pPr>
            <a:r>
              <a:rPr lang="en-US" sz="2200" dirty="0" smtClean="0">
                <a:solidFill>
                  <a:schemeClr val="tx1"/>
                </a:solidFill>
                <a:latin typeface="Lucida Sans Unicode" panose="020B0602030504020204" pitchFamily="34" charset="0"/>
                <a:cs typeface="Lucida Sans Unicode" panose="020B0602030504020204" pitchFamily="34" charset="0"/>
              </a:rPr>
              <a:t>Judges</a:t>
            </a:r>
          </a:p>
          <a:p>
            <a:pPr marL="461963" indent="-347663">
              <a:spcBef>
                <a:spcPts val="0"/>
              </a:spcBef>
              <a:spcAft>
                <a:spcPts val="1200"/>
              </a:spcAft>
              <a:buClrTx/>
              <a:buFont typeface="+mj-lt"/>
              <a:buAutoNum type="arabicPeriod"/>
            </a:pPr>
            <a:r>
              <a:rPr lang="en-US" sz="2200" dirty="0" smtClean="0">
                <a:solidFill>
                  <a:schemeClr val="tx1"/>
                </a:solidFill>
                <a:latin typeface="Lucida Sans Unicode" panose="020B0602030504020204" pitchFamily="34" charset="0"/>
                <a:cs typeface="Lucida Sans Unicode" panose="020B0602030504020204" pitchFamily="34" charset="0"/>
              </a:rPr>
              <a:t>United Kingdom</a:t>
            </a:r>
            <a:endParaRPr lang="en-US" sz="2200" dirty="0">
              <a:solidFill>
                <a:schemeClr val="tx1"/>
              </a:solidFill>
              <a:latin typeface="Lucida Sans Unicode" panose="020B0602030504020204" pitchFamily="34" charset="0"/>
              <a:cs typeface="Lucida Sans Unicode" panose="020B0602030504020204" pitchFamily="34" charset="0"/>
            </a:endParaRPr>
          </a:p>
        </p:txBody>
      </p:sp>
      <p:sp>
        <p:nvSpPr>
          <p:cNvPr id="6" name="Content Placeholder 5"/>
          <p:cNvSpPr>
            <a:spLocks noGrp="1"/>
          </p:cNvSpPr>
          <p:nvPr>
            <p:ph sz="half" idx="2"/>
          </p:nvPr>
        </p:nvSpPr>
        <p:spPr/>
        <p:txBody>
          <a:bodyPr>
            <a:normAutofit/>
          </a:bodyPr>
          <a:lstStyle/>
          <a:p>
            <a:pPr marL="630238" indent="-515938">
              <a:spcBef>
                <a:spcPts val="0"/>
              </a:spcBef>
              <a:spcAft>
                <a:spcPts val="1700"/>
              </a:spcAft>
              <a:buClrTx/>
              <a:buFont typeface="+mj-lt"/>
              <a:buAutoNum type="arabicPeriod" startAt="10"/>
            </a:pPr>
            <a:r>
              <a:rPr lang="en-US" sz="2200" dirty="0" smtClean="0">
                <a:solidFill>
                  <a:schemeClr val="tx1"/>
                </a:solidFill>
                <a:latin typeface="Lucida Sans Unicode" panose="020B0602030504020204" pitchFamily="34" charset="0"/>
                <a:cs typeface="Lucida Sans Unicode" panose="020B0602030504020204" pitchFamily="34" charset="0"/>
              </a:rPr>
              <a:t>Divided Kingdom</a:t>
            </a:r>
          </a:p>
          <a:p>
            <a:pPr marL="630238" indent="-515938">
              <a:spcBef>
                <a:spcPts val="0"/>
              </a:spcBef>
              <a:spcAft>
                <a:spcPts val="1700"/>
              </a:spcAft>
              <a:buClrTx/>
              <a:buFont typeface="+mj-lt"/>
              <a:buAutoNum type="arabicPeriod" startAt="10"/>
            </a:pPr>
            <a:r>
              <a:rPr lang="en-US" sz="2200" dirty="0" smtClean="0">
                <a:solidFill>
                  <a:schemeClr val="tx1"/>
                </a:solidFill>
                <a:latin typeface="Lucida Sans Unicode" panose="020B0602030504020204" pitchFamily="34" charset="0"/>
                <a:cs typeface="Lucida Sans Unicode" panose="020B0602030504020204" pitchFamily="34" charset="0"/>
              </a:rPr>
              <a:t>Judah Alone</a:t>
            </a:r>
          </a:p>
          <a:p>
            <a:pPr marL="630238" indent="-515938">
              <a:spcBef>
                <a:spcPts val="0"/>
              </a:spcBef>
              <a:spcAft>
                <a:spcPts val="1700"/>
              </a:spcAft>
              <a:buClrTx/>
              <a:buFont typeface="+mj-lt"/>
              <a:buAutoNum type="arabicPeriod" startAt="10"/>
            </a:pPr>
            <a:r>
              <a:rPr lang="en-US" sz="2200" dirty="0" smtClean="0">
                <a:solidFill>
                  <a:schemeClr val="tx1"/>
                </a:solidFill>
                <a:latin typeface="Lucida Sans Unicode" panose="020B0602030504020204" pitchFamily="34" charset="0"/>
                <a:cs typeface="Lucida Sans Unicode" panose="020B0602030504020204" pitchFamily="34" charset="0"/>
              </a:rPr>
              <a:t>Captivity</a:t>
            </a:r>
          </a:p>
          <a:p>
            <a:pPr marL="630238" indent="-515938">
              <a:spcBef>
                <a:spcPts val="0"/>
              </a:spcBef>
              <a:spcAft>
                <a:spcPts val="1700"/>
              </a:spcAft>
              <a:buClrTx/>
              <a:buFont typeface="+mj-lt"/>
              <a:buAutoNum type="arabicPeriod" startAt="10"/>
            </a:pPr>
            <a:r>
              <a:rPr lang="en-US" sz="2200" dirty="0" smtClean="0">
                <a:solidFill>
                  <a:schemeClr val="tx1"/>
                </a:solidFill>
                <a:latin typeface="Lucida Sans Unicode" panose="020B0602030504020204" pitchFamily="34" charset="0"/>
                <a:cs typeface="Lucida Sans Unicode" panose="020B0602030504020204" pitchFamily="34" charset="0"/>
              </a:rPr>
              <a:t>Return</a:t>
            </a:r>
          </a:p>
          <a:p>
            <a:pPr marL="630238" indent="-515938">
              <a:spcBef>
                <a:spcPts val="0"/>
              </a:spcBef>
              <a:spcAft>
                <a:spcPts val="1700"/>
              </a:spcAft>
              <a:buClrTx/>
              <a:buFont typeface="+mj-lt"/>
              <a:buAutoNum type="arabicPeriod" startAt="10"/>
            </a:pPr>
            <a:r>
              <a:rPr lang="en-US" sz="2200" dirty="0" smtClean="0">
                <a:solidFill>
                  <a:schemeClr val="tx1"/>
                </a:solidFill>
                <a:latin typeface="Lucida Sans Unicode" panose="020B0602030504020204" pitchFamily="34" charset="0"/>
                <a:cs typeface="Lucida Sans Unicode" panose="020B0602030504020204" pitchFamily="34" charset="0"/>
              </a:rPr>
              <a:t>Years of Silence</a:t>
            </a:r>
          </a:p>
          <a:p>
            <a:pPr marL="630238" indent="-515938">
              <a:spcBef>
                <a:spcPts val="0"/>
              </a:spcBef>
              <a:spcAft>
                <a:spcPts val="1700"/>
              </a:spcAft>
              <a:buClrTx/>
              <a:buFont typeface="+mj-lt"/>
              <a:buAutoNum type="arabicPeriod" startAt="10"/>
            </a:pPr>
            <a:r>
              <a:rPr lang="en-US" sz="2200" dirty="0" smtClean="0">
                <a:solidFill>
                  <a:schemeClr val="tx1"/>
                </a:solidFill>
                <a:latin typeface="Lucida Sans Unicode" panose="020B0602030504020204" pitchFamily="34" charset="0"/>
                <a:cs typeface="Lucida Sans Unicode" panose="020B0602030504020204" pitchFamily="34" charset="0"/>
              </a:rPr>
              <a:t>Life of Christ</a:t>
            </a:r>
          </a:p>
          <a:p>
            <a:pPr marL="630238" indent="-515938">
              <a:spcBef>
                <a:spcPts val="0"/>
              </a:spcBef>
              <a:spcAft>
                <a:spcPts val="1700"/>
              </a:spcAft>
              <a:buClrTx/>
              <a:buFont typeface="+mj-lt"/>
              <a:buAutoNum type="arabicPeriod" startAt="10"/>
            </a:pPr>
            <a:r>
              <a:rPr lang="en-US" sz="2200" dirty="0" smtClean="0">
                <a:solidFill>
                  <a:schemeClr val="tx1"/>
                </a:solidFill>
                <a:latin typeface="Lucida Sans Unicode" panose="020B0602030504020204" pitchFamily="34" charset="0"/>
                <a:cs typeface="Lucida Sans Unicode" panose="020B0602030504020204" pitchFamily="34" charset="0"/>
              </a:rPr>
              <a:t>Early Church</a:t>
            </a:r>
          </a:p>
          <a:p>
            <a:pPr marL="630238" indent="-515938">
              <a:spcBef>
                <a:spcPts val="0"/>
              </a:spcBef>
              <a:spcAft>
                <a:spcPts val="1700"/>
              </a:spcAft>
              <a:buClrTx/>
              <a:buFont typeface="+mj-lt"/>
              <a:buAutoNum type="arabicPeriod" startAt="10"/>
            </a:pPr>
            <a:r>
              <a:rPr lang="en-US" sz="2200" dirty="0" smtClean="0">
                <a:solidFill>
                  <a:schemeClr val="tx1"/>
                </a:solidFill>
                <a:latin typeface="Lucida Sans Unicode" panose="020B0602030504020204" pitchFamily="34" charset="0"/>
                <a:cs typeface="Lucida Sans Unicode" panose="020B0602030504020204" pitchFamily="34" charset="0"/>
              </a:rPr>
              <a:t>Letters to Christians</a:t>
            </a:r>
            <a:endParaRPr lang="en-US" sz="2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329816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cap="none" dirty="0" smtClean="0">
                <a:solidFill>
                  <a:schemeClr val="tx1"/>
                </a:solidFill>
                <a:latin typeface="Lucida Sans Unicode" panose="020B0602030504020204" pitchFamily="34" charset="0"/>
                <a:cs typeface="Lucida Sans Unicode" panose="020B0602030504020204" pitchFamily="34" charset="0"/>
              </a:rPr>
              <a:t>Linking The Periods Together</a:t>
            </a:r>
            <a:endParaRPr lang="en-US" sz="4000" cap="none" dirty="0">
              <a:solidFill>
                <a:schemeClr val="tx1"/>
              </a:solidFill>
              <a:latin typeface="Lucida Sans Unicode" panose="020B0602030504020204" pitchFamily="34" charset="0"/>
              <a:cs typeface="Lucida Sans Unicode" panose="020B0602030504020204" pitchFamily="34" charset="0"/>
            </a:endParaRPr>
          </a:p>
        </p:txBody>
      </p:sp>
      <p:sp>
        <p:nvSpPr>
          <p:cNvPr id="6" name="Content Placeholder 5"/>
          <p:cNvSpPr>
            <a:spLocks noGrp="1"/>
          </p:cNvSpPr>
          <p:nvPr>
            <p:ph idx="1"/>
          </p:nvPr>
        </p:nvSpPr>
        <p:spPr/>
        <p:txBody>
          <a:bodyPr anchor="ctr"/>
          <a:lstStyle/>
          <a:p>
            <a:pPr>
              <a:lnSpc>
                <a:spcPct val="125000"/>
              </a:lnSpc>
              <a:spcBef>
                <a:spcPts val="0"/>
              </a:spcBef>
              <a:spcAft>
                <a:spcPts val="1200"/>
              </a:spcAft>
            </a:pPr>
            <a:r>
              <a:rPr lang="en-US" b="1" dirty="0" smtClean="0">
                <a:solidFill>
                  <a:schemeClr val="tx1"/>
                </a:solidFill>
                <a:latin typeface="Lucida Sans Unicode" panose="020B0602030504020204" pitchFamily="34" charset="0"/>
                <a:cs typeface="Lucida Sans Unicode" panose="020B0602030504020204" pitchFamily="34" charset="0"/>
              </a:rPr>
              <a:t>Before the Flood</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So the next period would obviously be…</a:t>
            </a:r>
          </a:p>
          <a:p>
            <a:pPr>
              <a:lnSpc>
                <a:spcPct val="125000"/>
              </a:lnSpc>
              <a:spcBef>
                <a:spcPts val="0"/>
              </a:spcBef>
              <a:spcAft>
                <a:spcPts val="1200"/>
              </a:spcAft>
            </a:pPr>
            <a:r>
              <a:rPr lang="en-US" b="1" dirty="0" smtClean="0">
                <a:solidFill>
                  <a:schemeClr val="tx1"/>
                </a:solidFill>
                <a:latin typeface="Lucida Sans Unicode" panose="020B0602030504020204" pitchFamily="34" charset="0"/>
                <a:cs typeface="Lucida Sans Unicode" panose="020B0602030504020204" pitchFamily="34" charset="0"/>
              </a:rPr>
              <a:t>The Flood</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Noah’s descendants multiplied, moved to the plain of Shinar, and there built the Tower of Babel. God was not pleased with this building project, and therefore caused a…</a:t>
            </a:r>
          </a:p>
        </p:txBody>
      </p:sp>
    </p:spTree>
    <p:extLst>
      <p:ext uri="{BB962C8B-B14F-4D97-AF65-F5344CB8AC3E}">
        <p14:creationId xmlns:p14="http://schemas.microsoft.com/office/powerpoint/2010/main" val="213263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cap="none" dirty="0" smtClean="0">
                <a:solidFill>
                  <a:schemeClr val="tx1"/>
                </a:solidFill>
                <a:latin typeface="Lucida Sans Unicode" panose="020B0602030504020204" pitchFamily="34" charset="0"/>
                <a:cs typeface="Lucida Sans Unicode" panose="020B0602030504020204" pitchFamily="34" charset="0"/>
              </a:rPr>
              <a:t>Linking The Periods Together</a:t>
            </a:r>
            <a:endParaRPr lang="en-US" sz="4000" cap="none" dirty="0">
              <a:solidFill>
                <a:schemeClr val="tx1"/>
              </a:solidFill>
              <a:latin typeface="Lucida Sans Unicode" panose="020B0602030504020204" pitchFamily="34" charset="0"/>
              <a:cs typeface="Lucida Sans Unicode" panose="020B0602030504020204" pitchFamily="34" charset="0"/>
            </a:endParaRPr>
          </a:p>
        </p:txBody>
      </p:sp>
      <p:sp>
        <p:nvSpPr>
          <p:cNvPr id="6" name="Content Placeholder 5"/>
          <p:cNvSpPr>
            <a:spLocks noGrp="1"/>
          </p:cNvSpPr>
          <p:nvPr>
            <p:ph idx="1"/>
          </p:nvPr>
        </p:nvSpPr>
        <p:spPr/>
        <p:txBody>
          <a:bodyPr anchor="ctr">
            <a:normAutofit/>
          </a:bodyPr>
          <a:lstStyle/>
          <a:p>
            <a:pPr>
              <a:lnSpc>
                <a:spcPct val="125000"/>
              </a:lnSpc>
              <a:spcBef>
                <a:spcPts val="0"/>
              </a:spcBef>
              <a:spcAft>
                <a:spcPts val="600"/>
              </a:spcAft>
            </a:pPr>
            <a:r>
              <a:rPr lang="en-US" b="1" dirty="0" smtClean="0">
                <a:solidFill>
                  <a:schemeClr val="tx1"/>
                </a:solidFill>
                <a:latin typeface="Lucida Sans Unicode" panose="020B0602030504020204" pitchFamily="34" charset="0"/>
                <a:cs typeface="Lucida Sans Unicode" panose="020B0602030504020204" pitchFamily="34" charset="0"/>
              </a:rPr>
              <a:t>Scattering of the People</a:t>
            </a:r>
          </a:p>
          <a:p>
            <a:pPr lvl="1">
              <a:lnSpc>
                <a:spcPct val="125000"/>
              </a:lnSpc>
              <a:spcBef>
                <a:spcPts val="0"/>
              </a:spcBef>
              <a:spcAft>
                <a:spcPts val="600"/>
              </a:spcAft>
            </a:pPr>
            <a:r>
              <a:rPr lang="en-US" dirty="0">
                <a:solidFill>
                  <a:schemeClr val="tx1"/>
                </a:solidFill>
                <a:latin typeface="Lucida Sans Unicode" panose="020B0602030504020204" pitchFamily="34" charset="0"/>
                <a:cs typeface="Lucida Sans Unicode" panose="020B0602030504020204" pitchFamily="34" charset="0"/>
              </a:rPr>
              <a:t>The descendants of Shem (one of Noah’s three sons) remained more or less in the region of Mesopotamia. From Shem comes our first patriarch, Abraham</a:t>
            </a:r>
            <a:r>
              <a:rPr lang="en-US" dirty="0" smtClean="0">
                <a:solidFill>
                  <a:schemeClr val="tx1"/>
                </a:solidFill>
                <a:latin typeface="Lucida Sans Unicode" panose="020B0602030504020204" pitchFamily="34" charset="0"/>
                <a:cs typeface="Lucida Sans Unicode" panose="020B0602030504020204" pitchFamily="34" charset="0"/>
              </a:rPr>
              <a:t>.</a:t>
            </a:r>
          </a:p>
          <a:p>
            <a:pPr>
              <a:lnSpc>
                <a:spcPct val="125000"/>
              </a:lnSpc>
              <a:spcBef>
                <a:spcPts val="0"/>
              </a:spcBef>
              <a:spcAft>
                <a:spcPts val="600"/>
              </a:spcAft>
            </a:pPr>
            <a:r>
              <a:rPr lang="en-US" b="1" dirty="0" smtClean="0">
                <a:solidFill>
                  <a:schemeClr val="tx1"/>
                </a:solidFill>
                <a:latin typeface="Lucida Sans Unicode" panose="020B0602030504020204" pitchFamily="34" charset="0"/>
                <a:cs typeface="Lucida Sans Unicode" panose="020B0602030504020204" pitchFamily="34" charset="0"/>
              </a:rPr>
              <a:t>The Patriarchs</a:t>
            </a:r>
          </a:p>
          <a:p>
            <a:pPr lvl="1">
              <a:lnSpc>
                <a:spcPct val="125000"/>
              </a:lnSpc>
              <a:spcBef>
                <a:spcPts val="0"/>
              </a:spcBef>
              <a:spcAft>
                <a:spcPts val="600"/>
              </a:spcAft>
            </a:pPr>
            <a:r>
              <a:rPr lang="en-US" dirty="0">
                <a:solidFill>
                  <a:schemeClr val="tx1"/>
                </a:solidFill>
                <a:latin typeface="Lucida Sans Unicode" panose="020B0602030504020204" pitchFamily="34" charset="0"/>
                <a:cs typeface="Lucida Sans Unicode" panose="020B0602030504020204" pitchFamily="34" charset="0"/>
              </a:rPr>
              <a:t>These stories take us the rest of the way through the Book of Genesis. During the life of Joseph, he became a ruler in Egypt and arranged for his family to move there as well. But now that we're through Genesis, the next book (and next period) would be…</a:t>
            </a:r>
            <a:endParaRPr lang="en-US" b="1" dirty="0" smtClean="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246365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cap="none" dirty="0" smtClean="0">
                <a:solidFill>
                  <a:schemeClr val="tx1"/>
                </a:solidFill>
                <a:latin typeface="Lucida Sans Unicode" panose="020B0602030504020204" pitchFamily="34" charset="0"/>
                <a:cs typeface="Lucida Sans Unicode" panose="020B0602030504020204" pitchFamily="34" charset="0"/>
              </a:rPr>
              <a:t>Linking The Periods Together</a:t>
            </a:r>
            <a:endParaRPr lang="en-US" sz="4000" cap="none" dirty="0">
              <a:solidFill>
                <a:schemeClr val="tx1"/>
              </a:solidFill>
              <a:latin typeface="Lucida Sans Unicode" panose="020B0602030504020204" pitchFamily="34" charset="0"/>
              <a:cs typeface="Lucida Sans Unicode" panose="020B0602030504020204" pitchFamily="34" charset="0"/>
            </a:endParaRPr>
          </a:p>
        </p:txBody>
      </p:sp>
      <p:sp>
        <p:nvSpPr>
          <p:cNvPr id="6" name="Content Placeholder 5"/>
          <p:cNvSpPr>
            <a:spLocks noGrp="1"/>
          </p:cNvSpPr>
          <p:nvPr>
            <p:ph idx="1"/>
          </p:nvPr>
        </p:nvSpPr>
        <p:spPr/>
        <p:txBody>
          <a:bodyPr anchor="ctr">
            <a:normAutofit/>
          </a:bodyPr>
          <a:lstStyle/>
          <a:p>
            <a:pPr>
              <a:lnSpc>
                <a:spcPct val="125000"/>
              </a:lnSpc>
              <a:spcBef>
                <a:spcPts val="0"/>
              </a:spcBef>
              <a:spcAft>
                <a:spcPts val="1200"/>
              </a:spcAft>
            </a:pPr>
            <a:r>
              <a:rPr lang="en-US" b="1" dirty="0" smtClean="0">
                <a:solidFill>
                  <a:schemeClr val="tx1"/>
                </a:solidFill>
                <a:latin typeface="Lucida Sans Unicode" panose="020B0602030504020204" pitchFamily="34" charset="0"/>
                <a:cs typeface="Lucida Sans Unicode" panose="020B0602030504020204" pitchFamily="34" charset="0"/>
              </a:rPr>
              <a:t>Exodus</a:t>
            </a:r>
          </a:p>
          <a:p>
            <a:pPr lvl="1">
              <a:lnSpc>
                <a:spcPct val="125000"/>
              </a:lnSpc>
              <a:spcBef>
                <a:spcPts val="0"/>
              </a:spcBef>
              <a:spcAft>
                <a:spcPts val="1200"/>
              </a:spcAft>
            </a:pPr>
            <a:r>
              <a:rPr lang="en-US" sz="2200" dirty="0">
                <a:solidFill>
                  <a:schemeClr val="tx1"/>
                </a:solidFill>
                <a:latin typeface="Lucida Sans Unicode" panose="020B0602030504020204" pitchFamily="34" charset="0"/>
                <a:cs typeface="Lucida Sans Unicode" panose="020B0602030504020204" pitchFamily="34" charset="0"/>
              </a:rPr>
              <a:t>The Israelites left the bondage of Egypt headed toward the Promised Land. But when the people rebelled, God punished them. The punishment was…</a:t>
            </a:r>
            <a:r>
              <a:rPr lang="en-US" sz="2200" dirty="0" smtClean="0">
                <a:solidFill>
                  <a:schemeClr val="tx1"/>
                </a:solidFill>
                <a:latin typeface="Lucida Sans Unicode" panose="020B0602030504020204" pitchFamily="34" charset="0"/>
                <a:cs typeface="Lucida Sans Unicode" panose="020B0602030504020204" pitchFamily="34" charset="0"/>
              </a:rPr>
              <a:t>.</a:t>
            </a:r>
          </a:p>
          <a:p>
            <a:pPr>
              <a:lnSpc>
                <a:spcPct val="125000"/>
              </a:lnSpc>
              <a:spcBef>
                <a:spcPts val="0"/>
              </a:spcBef>
              <a:spcAft>
                <a:spcPts val="1200"/>
              </a:spcAft>
            </a:pPr>
            <a:r>
              <a:rPr lang="en-US" b="1" dirty="0" smtClean="0">
                <a:solidFill>
                  <a:schemeClr val="tx1"/>
                </a:solidFill>
                <a:latin typeface="Lucida Sans Unicode" panose="020B0602030504020204" pitchFamily="34" charset="0"/>
                <a:cs typeface="Lucida Sans Unicode" panose="020B0602030504020204" pitchFamily="34" charset="0"/>
              </a:rPr>
              <a:t>Wandering in the Wilderness</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The wandering in the wilderness came to an end with the…</a:t>
            </a:r>
            <a:endParaRPr lang="en-US" sz="2200" b="1" dirty="0" smtClean="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11507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cap="none" dirty="0" smtClean="0">
                <a:solidFill>
                  <a:schemeClr val="tx1"/>
                </a:solidFill>
                <a:latin typeface="Lucida Sans Unicode" panose="020B0602030504020204" pitchFamily="34" charset="0"/>
                <a:cs typeface="Lucida Sans Unicode" panose="020B0602030504020204" pitchFamily="34" charset="0"/>
              </a:rPr>
              <a:t>Linking The Periods Together</a:t>
            </a:r>
            <a:endParaRPr lang="en-US" sz="4000" cap="none" dirty="0">
              <a:solidFill>
                <a:schemeClr val="tx1"/>
              </a:solidFill>
              <a:latin typeface="Lucida Sans Unicode" panose="020B0602030504020204" pitchFamily="34" charset="0"/>
              <a:cs typeface="Lucida Sans Unicode" panose="020B0602030504020204" pitchFamily="34" charset="0"/>
            </a:endParaRPr>
          </a:p>
        </p:txBody>
      </p:sp>
      <p:sp>
        <p:nvSpPr>
          <p:cNvPr id="6" name="Content Placeholder 5"/>
          <p:cNvSpPr>
            <a:spLocks noGrp="1"/>
          </p:cNvSpPr>
          <p:nvPr>
            <p:ph idx="1"/>
          </p:nvPr>
        </p:nvSpPr>
        <p:spPr/>
        <p:txBody>
          <a:bodyPr anchor="ctr">
            <a:normAutofit/>
          </a:bodyPr>
          <a:lstStyle/>
          <a:p>
            <a:pPr>
              <a:lnSpc>
                <a:spcPct val="125000"/>
              </a:lnSpc>
              <a:spcBef>
                <a:spcPts val="0"/>
              </a:spcBef>
              <a:spcAft>
                <a:spcPts val="900"/>
              </a:spcAft>
            </a:pPr>
            <a:r>
              <a:rPr lang="en-US" b="1" dirty="0" smtClean="0">
                <a:solidFill>
                  <a:schemeClr val="tx1"/>
                </a:solidFill>
                <a:latin typeface="Lucida Sans Unicode" panose="020B0602030504020204" pitchFamily="34" charset="0"/>
                <a:cs typeface="Lucida Sans Unicode" panose="020B0602030504020204" pitchFamily="34" charset="0"/>
              </a:rPr>
              <a:t>Invasion and Conquest of Canaan</a:t>
            </a:r>
          </a:p>
          <a:p>
            <a:pPr lvl="1">
              <a:lnSpc>
                <a:spcPct val="125000"/>
              </a:lnSpc>
              <a:spcBef>
                <a:spcPts val="0"/>
              </a:spcBef>
              <a:spcAft>
                <a:spcPts val="900"/>
              </a:spcAft>
            </a:pPr>
            <a:r>
              <a:rPr lang="en-US" sz="2200" dirty="0">
                <a:solidFill>
                  <a:schemeClr val="tx1"/>
                </a:solidFill>
                <a:latin typeface="Lucida Sans Unicode" panose="020B0602030504020204" pitchFamily="34" charset="0"/>
                <a:cs typeface="Lucida Sans Unicode" panose="020B0602030504020204" pitchFamily="34" charset="0"/>
              </a:rPr>
              <a:t>After Joshua's death, another generation arose that did not serve the Lord. When God punished them by sending enemy nations against them, the people repented, and cried out for deliverance. God responded to their cries by sending</a:t>
            </a:r>
            <a:r>
              <a:rPr lang="en-US" sz="2200" dirty="0" smtClean="0">
                <a:solidFill>
                  <a:schemeClr val="tx1"/>
                </a:solidFill>
                <a:latin typeface="Lucida Sans Unicode" panose="020B0602030504020204" pitchFamily="34" charset="0"/>
                <a:cs typeface="Lucida Sans Unicode" panose="020B0602030504020204" pitchFamily="34" charset="0"/>
              </a:rPr>
              <a:t>…</a:t>
            </a:r>
          </a:p>
          <a:p>
            <a:pPr>
              <a:lnSpc>
                <a:spcPct val="125000"/>
              </a:lnSpc>
              <a:spcBef>
                <a:spcPts val="0"/>
              </a:spcBef>
              <a:spcAft>
                <a:spcPts val="900"/>
              </a:spcAft>
            </a:pPr>
            <a:r>
              <a:rPr lang="en-US" b="1" dirty="0" smtClean="0">
                <a:solidFill>
                  <a:schemeClr val="tx1"/>
                </a:solidFill>
                <a:latin typeface="Lucida Sans Unicode" panose="020B0602030504020204" pitchFamily="34" charset="0"/>
                <a:cs typeface="Lucida Sans Unicode" panose="020B0602030504020204" pitchFamily="34" charset="0"/>
              </a:rPr>
              <a:t>Judges</a:t>
            </a:r>
          </a:p>
          <a:p>
            <a:pPr lvl="1">
              <a:lnSpc>
                <a:spcPct val="125000"/>
              </a:lnSpc>
              <a:spcBef>
                <a:spcPts val="0"/>
              </a:spcBef>
              <a:spcAft>
                <a:spcPts val="900"/>
              </a:spcAft>
            </a:pPr>
            <a:r>
              <a:rPr lang="en-US" sz="2200" dirty="0" smtClean="0">
                <a:solidFill>
                  <a:schemeClr val="tx1"/>
                </a:solidFill>
                <a:latin typeface="Lucida Sans Unicode" panose="020B0602030504020204" pitchFamily="34" charset="0"/>
                <a:cs typeface="Lucida Sans Unicode" panose="020B0602030504020204" pitchFamily="34" charset="0"/>
              </a:rPr>
              <a:t>Samuel was the last judge. When Samuel became old, the people asked for a king.</a:t>
            </a:r>
            <a:endParaRPr lang="en-US" sz="2200" b="1" dirty="0" smtClean="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71808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232</TotalTime>
  <Words>871</Words>
  <Application>Microsoft Office PowerPoint</Application>
  <PresentationFormat>On-screen Show (4:3)</PresentationFormat>
  <Paragraphs>115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Apothecary</vt:lpstr>
      <vt:lpstr>Survey of Bible History</vt:lpstr>
      <vt:lpstr>Periods of Bible History</vt:lpstr>
      <vt:lpstr>Periods of Bible History</vt:lpstr>
      <vt:lpstr>Periods of Bible History</vt:lpstr>
      <vt:lpstr>Periods of Bible History</vt:lpstr>
      <vt:lpstr>Linking The Periods Together</vt:lpstr>
      <vt:lpstr>Linking The Periods Together</vt:lpstr>
      <vt:lpstr>Linking The Periods Together</vt:lpstr>
      <vt:lpstr>Linking The Periods Together</vt:lpstr>
      <vt:lpstr>Linking The Periods Together</vt:lpstr>
      <vt:lpstr>Linking The Periods Together</vt:lpstr>
      <vt:lpstr>Linking The Periods Together</vt:lpstr>
      <vt:lpstr>Linking The Periods Together</vt:lpstr>
      <vt:lpstr>Where Each is Found in Scripture</vt:lpstr>
      <vt:lpstr>Where Each is Found in Scripture</vt:lpstr>
      <vt:lpstr>Where Each is Found in Scripture</vt:lpstr>
      <vt:lpstr>Next task is to name the events  found in each period (Ex: Exodus)</vt:lpstr>
      <vt:lpstr>Exodus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of bible history</dc:title>
  <dc:creator>Bryan</dc:creator>
  <cp:lastModifiedBy>Bryan</cp:lastModifiedBy>
  <cp:revision>13</cp:revision>
  <cp:lastPrinted>2015-12-12T21:24:16Z</cp:lastPrinted>
  <dcterms:created xsi:type="dcterms:W3CDTF">2015-12-11T19:20:07Z</dcterms:created>
  <dcterms:modified xsi:type="dcterms:W3CDTF">2015-12-12T21:28:24Z</dcterms:modified>
</cp:coreProperties>
</file>