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6000"/>
            <a:lumMod val="11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44C40A-8364-4B02-9B58-62F95F24F2C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16A11A-2A6C-405F-B922-C831CA54A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Take a Closer Look</a:t>
            </a:r>
            <a:b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At a Father-Son Talk</a:t>
            </a:r>
            <a:endParaRPr lang="en-US" sz="3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About Sexual Immorality</a:t>
            </a:r>
          </a:p>
          <a:p>
            <a:r>
              <a:rPr lang="en-US" sz="32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1-9</a:t>
            </a:r>
            <a:endParaRPr lang="en-US" sz="32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Get all the knowledge, wisdom, and understanding you possibly can, because that’s the key to preventing this sin.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2:10-16; 6:20-24; 7:1-5.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6:32; 9:13-18.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play around with this sin. Get as far away as possible; take every precaution.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5:7-8; 7:24-26.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Great example: Joseph (Genesis 39:7-12).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13:13-14.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be taken in by smooth, flattering, or enticing speech.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2:16; 5:3; 6:24; 7:5, 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9:16-17.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Sexual immorality carries with it some very serious consequences.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2:18-19; 5:3-6; 6:25-29, 32-35.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5:12-14.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this sin cannot hidden from God.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5:20-21.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2:17: “who has left the partner of her youth and ignored the covenant made before God” (NIV).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There’s only one place where sexual desires should be fulfilled—in the marriage relationship.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5:15-20.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13:4.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Father’s Instructions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1311</TotalTime>
  <Words>200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Let’s Take a Closer Look At a Father-Son Talk</vt:lpstr>
      <vt:lpstr>The Father’s Instructions</vt:lpstr>
      <vt:lpstr>The Father’s Instructions</vt:lpstr>
      <vt:lpstr>The Father’s Instructions</vt:lpstr>
      <vt:lpstr>The Father’s Instructions</vt:lpstr>
      <vt:lpstr>The Father’s Instructions</vt:lpstr>
      <vt:lpstr>The Father’s Instructions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Father Talks To His Son…</dc:title>
  <dc:creator>Bryan</dc:creator>
  <cp:lastModifiedBy>Bryan</cp:lastModifiedBy>
  <cp:revision>5</cp:revision>
  <dcterms:created xsi:type="dcterms:W3CDTF">2016-01-08T17:26:57Z</dcterms:created>
  <dcterms:modified xsi:type="dcterms:W3CDTF">2016-01-09T15:18:33Z</dcterms:modified>
</cp:coreProperties>
</file>