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C94AFF8-D90E-4921-B292-94C009061C2E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2DEF79A-1E5E-4297-9302-2213D162F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3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66A0-06BD-429F-AAC8-AA3BB4ACBCED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40DA565-6EE2-4ED3-9C6A-39F4DBC9D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66A0-06BD-429F-AAC8-AA3BB4ACBCED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A565-6EE2-4ED3-9C6A-39F4DBC9D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66A0-06BD-429F-AAC8-AA3BB4ACBCED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A565-6EE2-4ED3-9C6A-39F4DBC9D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66A0-06BD-429F-AAC8-AA3BB4ACBCED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A565-6EE2-4ED3-9C6A-39F4DBC9D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66A0-06BD-429F-AAC8-AA3BB4ACBCED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A565-6EE2-4ED3-9C6A-39F4DBC9D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66A0-06BD-429F-AAC8-AA3BB4ACBCED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A565-6EE2-4ED3-9C6A-39F4DBC9D3E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66A0-06BD-429F-AAC8-AA3BB4ACBCED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A565-6EE2-4ED3-9C6A-39F4DBC9D3E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66A0-06BD-429F-AAC8-AA3BB4ACBCED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A565-6EE2-4ED3-9C6A-39F4DBC9D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66A0-06BD-429F-AAC8-AA3BB4ACBCED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A565-6EE2-4ED3-9C6A-39F4DBC9D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66A0-06BD-429F-AAC8-AA3BB4ACBCED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A565-6EE2-4ED3-9C6A-39F4DBC9D3E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66A0-06BD-429F-AAC8-AA3BB4ACBCED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A565-6EE2-4ED3-9C6A-39F4DBC9D3E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16B66A0-06BD-429F-AAC8-AA3BB4ACBCED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940DA565-6EE2-4ED3-9C6A-39F4DBC9D3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962400" y="1676400"/>
            <a:ext cx="4495800" cy="1524000"/>
          </a:xfrm>
        </p:spPr>
        <p:txBody>
          <a:bodyPr anchor="ctr"/>
          <a:lstStyle/>
          <a:p>
            <a:pPr algn="ctr">
              <a:lnSpc>
                <a:spcPct val="125000"/>
              </a:lnSpc>
            </a:pPr>
            <a:r>
              <a:rPr lang="en-US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Memory: A Very Valuable Asset</a:t>
            </a:r>
            <a:endParaRPr lang="en-US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962400" y="3203574"/>
            <a:ext cx="4495800" cy="1825625"/>
          </a:xfrm>
        </p:spPr>
        <p:txBody>
          <a:bodyPr anchor="ctr">
            <a:normAutofit/>
          </a:bodyPr>
          <a:lstStyle/>
          <a:p>
            <a:pPr algn="ctr">
              <a:lnSpc>
                <a:spcPct val="125000"/>
              </a:lnSpc>
              <a:spcBef>
                <a:spcPts val="0"/>
              </a:spcBef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It’s a very useful tool in strengthening us spiritually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48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Things To Forget</a:t>
            </a:r>
            <a:endParaRPr lang="en-US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8001000" cy="3733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sins of others against us, when we say, “I forgive you.”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Forgetting is part of forgiving.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“If you do not forgive men their trespasses, neither will your Father forgive your trespasses” (Matt. 6:15).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“Up to seventy times seven” (Matt. 18:22).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 bury the hatchet and leave a marker to find it.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46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Things To Forget</a:t>
            </a:r>
            <a:endParaRPr lang="en-US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8001000" cy="3733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Our own sins, when God assures us He has forgiven us.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“Forgetting those things which are behind…reaching forward to those things which are ahead” (Phil. 3:13).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Can’t build a glorious future by wallowing in a sordid past.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“Their sins…I will remember no more” (Heb. 10:17).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89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Things To Remember</a:t>
            </a:r>
            <a:endParaRPr lang="en-US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words of Scripture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Remember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the words of the Lord Jesus…” </a:t>
            </a:r>
            <a:b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(Acts 20:35).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Remember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the words…spoken before by the apostles of our Lord Jesus Christ” (Jude 1:17).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will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never forget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your precepts, for by them You have given me life” (Psalms 119:93).</a:t>
            </a:r>
          </a:p>
        </p:txBody>
      </p:sp>
    </p:spTree>
    <p:extLst>
      <p:ext uri="{BB962C8B-B14F-4D97-AF65-F5344CB8AC3E}">
        <p14:creationId xmlns:p14="http://schemas.microsoft.com/office/powerpoint/2010/main" val="243806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Things To Remember</a:t>
            </a:r>
            <a:endParaRPr lang="en-US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enthusiasm with which we first obeyed the gospel.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Remember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therefore from where you have fallen; repent and do the first works…” (Revelation 2:5).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Recall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former days in which, after you were illuminated…” (Hebrews 10:32).</a:t>
            </a:r>
          </a:p>
        </p:txBody>
      </p:sp>
    </p:spTree>
    <p:extLst>
      <p:ext uri="{BB962C8B-B14F-4D97-AF65-F5344CB8AC3E}">
        <p14:creationId xmlns:p14="http://schemas.microsoft.com/office/powerpoint/2010/main" val="285374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Things To Remember</a:t>
            </a:r>
            <a:endParaRPr lang="en-US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People in need, especially our brethren.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“Warn those who are unruly, comfort the fainthearted, uphold the weak…” (1 Thess. 5:14).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Even those from whom we had to withdraw: “Yet do not count him as an enemy, but admonish him as a brother” (2 Thess. 3:15).</a:t>
            </a:r>
          </a:p>
        </p:txBody>
      </p:sp>
    </p:spTree>
    <p:extLst>
      <p:ext uri="{BB962C8B-B14F-4D97-AF65-F5344CB8AC3E}">
        <p14:creationId xmlns:p14="http://schemas.microsoft.com/office/powerpoint/2010/main" val="337043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1676400"/>
            <a:ext cx="4343400" cy="1524000"/>
          </a:xfrm>
        </p:spPr>
        <p:txBody>
          <a:bodyPr anchor="ctr"/>
          <a:lstStyle/>
          <a:p>
            <a:pPr algn="ctr">
              <a:lnSpc>
                <a:spcPct val="125000"/>
              </a:lnSpc>
            </a:pPr>
            <a:r>
              <a:rPr lang="en-US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Blessing of Forgetting</a:t>
            </a:r>
            <a:endParaRPr lang="en-US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3203574"/>
            <a:ext cx="5257800" cy="1825625"/>
          </a:xfrm>
        </p:spPr>
        <p:txBody>
          <a:bodyPr anchor="ctr">
            <a:normAutofit/>
          </a:bodyPr>
          <a:lstStyle/>
          <a:p>
            <a:pPr algn="ctr">
              <a:lnSpc>
                <a:spcPct val="125000"/>
              </a:lnSpc>
              <a:spcBef>
                <a:spcPts val="0"/>
              </a:spcBef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“Forgettery” can also be a useful tool in strengthening us spiritually.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42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Ecclesiastes 12:1-2</a:t>
            </a:r>
            <a:endParaRPr lang="en-US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35000"/>
              </a:lnSpc>
              <a:spcBef>
                <a:spcPts val="0"/>
              </a:spcBef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“Remember now your Creator in the days of your youth, before the difficult days come, and the years draw near when you say, ‘I have no pleasure in them’: while the sun and the light, the moon and the stars are not darkened, and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clouds do not return after the rain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.”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86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When Troubles Don’t Depart</a:t>
            </a:r>
            <a:endParaRPr lang="en-US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Sometimes they stay because we won’t let them depart.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recall them, and relive them, over and over again.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 is a wise, happy, and spiritual man who knows when and how to forget.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Joseph was such a man</a:t>
            </a:r>
            <a:endParaRPr lang="en-US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“And to Joseph were born two sons before the years of famine came…Joseph called the name of the firstborn Manasseh: ‘For God has made me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forget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all my toil and all my father’s house’” </a:t>
            </a:r>
            <a:b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(Genesis 41:50-51).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50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Things To Forget</a:t>
            </a:r>
            <a:endParaRPr lang="en-US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Slights, insults, injustices, hurts inflicted on us by others.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Joseph certainly didn’t dwell on these things.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neither did Paul: “May it not be charged against them” (2 Timothy 4:16).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Bitterness has no place, even if they DON’T repent.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05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</Template>
  <TotalTime>229</TotalTime>
  <Words>501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 Pop</vt:lpstr>
      <vt:lpstr>Memory: A Very Valuable Asset</vt:lpstr>
      <vt:lpstr>Things To Remember</vt:lpstr>
      <vt:lpstr>Things To Remember</vt:lpstr>
      <vt:lpstr>Things To Remember</vt:lpstr>
      <vt:lpstr>The Blessing of Forgetting</vt:lpstr>
      <vt:lpstr>Ecclesiastes 12:1-2</vt:lpstr>
      <vt:lpstr>When Troubles Don’t Depart</vt:lpstr>
      <vt:lpstr>Joseph was such a man</vt:lpstr>
      <vt:lpstr>Things To Forget</vt:lpstr>
      <vt:lpstr>Things To Forget</vt:lpstr>
      <vt:lpstr>Things To Forget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Memory: A Very Valuable Asset</dc:title>
  <dc:creator>Bryan</dc:creator>
  <cp:lastModifiedBy>Bryan</cp:lastModifiedBy>
  <cp:revision>14</cp:revision>
  <cp:lastPrinted>2016-01-23T18:22:15Z</cp:lastPrinted>
  <dcterms:created xsi:type="dcterms:W3CDTF">2016-01-22T18:33:40Z</dcterms:created>
  <dcterms:modified xsi:type="dcterms:W3CDTF">2016-01-23T18:23:45Z</dcterms:modified>
</cp:coreProperties>
</file>