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7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50" d="100"/>
          <a:sy n="50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06F-3D17-4369-A4E4-19AF5A938DBE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784FF7-7F35-45C1-BE00-ADD6DA3E13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06F-3D17-4369-A4E4-19AF5A938DBE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4FF7-7F35-45C1-BE00-ADD6DA3E13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06F-3D17-4369-A4E4-19AF5A938DBE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4FF7-7F35-45C1-BE00-ADD6DA3E13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0F306F-3D17-4369-A4E4-19AF5A938DBE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D784FF7-7F35-45C1-BE00-ADD6DA3E13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06F-3D17-4369-A4E4-19AF5A938DBE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4FF7-7F35-45C1-BE00-ADD6DA3E13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06F-3D17-4369-A4E4-19AF5A938DBE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4FF7-7F35-45C1-BE00-ADD6DA3E13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4FF7-7F35-45C1-BE00-ADD6DA3E13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06F-3D17-4369-A4E4-19AF5A938DBE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06F-3D17-4369-A4E4-19AF5A938DBE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4FF7-7F35-45C1-BE00-ADD6DA3E13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06F-3D17-4369-A4E4-19AF5A938DBE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4FF7-7F35-45C1-BE00-ADD6DA3E137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0F306F-3D17-4369-A4E4-19AF5A938DBE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D784FF7-7F35-45C1-BE00-ADD6DA3E13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06F-3D17-4369-A4E4-19AF5A938DBE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784FF7-7F35-45C1-BE00-ADD6DA3E13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0F306F-3D17-4369-A4E4-19AF5A938DBE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D784FF7-7F35-45C1-BE00-ADD6DA3E13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creation</a:t>
            </a:r>
          </a:p>
          <a:p>
            <a:r>
              <a:rPr lang="en-US" sz="3200" dirty="0" smtClean="0"/>
              <a:t>fall of man</a:t>
            </a:r>
          </a:p>
          <a:p>
            <a:r>
              <a:rPr lang="en-US" sz="3200" dirty="0" smtClean="0"/>
              <a:t>flood</a:t>
            </a:r>
          </a:p>
          <a:p>
            <a:r>
              <a:rPr lang="en-US" sz="3200" dirty="0" smtClean="0"/>
              <a:t>God’s covenant with Abraham</a:t>
            </a:r>
          </a:p>
          <a:p>
            <a:r>
              <a:rPr lang="en-US" sz="3200" dirty="0"/>
              <a:t>g</a:t>
            </a:r>
            <a:r>
              <a:rPr lang="en-US" sz="3200" dirty="0" smtClean="0"/>
              <a:t>iving of the law/10 commandments</a:t>
            </a:r>
          </a:p>
          <a:p>
            <a:r>
              <a:rPr lang="en-US" sz="3200" dirty="0" smtClean="0"/>
              <a:t>Christ- birth, life, death, resurrection, &amp; ascension</a:t>
            </a:r>
          </a:p>
          <a:p>
            <a:r>
              <a:rPr lang="en-US" sz="3200" dirty="0"/>
              <a:t>e</a:t>
            </a:r>
            <a:r>
              <a:rPr lang="en-US" sz="3200" dirty="0" smtClean="0"/>
              <a:t>stablishment of the church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Major Events of the Bible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08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yj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  <a14:imgEffect>
                      <a14:brightnessContrast bright="30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9144000" cy="690223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2590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" y="2590800"/>
            <a:ext cx="906872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25400">
                  <a:solidFill>
                    <a:schemeClr val="bg1"/>
                  </a:solidFill>
                  <a:prstDash val="solid"/>
                </a:ln>
                <a:solidFill>
                  <a:srgbClr val="BE75FB"/>
                </a:solidFill>
                <a:latin typeface="Copperplate Gothic Bold" panose="020E0705020206020404" pitchFamily="34" charset="0"/>
              </a:rPr>
              <a:t>The Tearing of the Veil</a:t>
            </a:r>
            <a:endParaRPr lang="en-US" sz="6000" b="1" cap="none" spc="0" dirty="0">
              <a:ln w="25400">
                <a:solidFill>
                  <a:schemeClr val="bg1"/>
                </a:solidFill>
                <a:prstDash val="solid"/>
              </a:ln>
              <a:solidFill>
                <a:srgbClr val="BE75FB"/>
              </a:solidFill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77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p</a:t>
            </a:r>
            <a:r>
              <a:rPr lang="en-US" dirty="0" smtClean="0">
                <a:latin typeface="Arial Black" panose="020B0A04020102020204" pitchFamily="34" charset="0"/>
              </a:rPr>
              <a:t>urpose then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divider  between the holy place and Most Holy Place</a:t>
            </a:r>
            <a:br>
              <a:rPr lang="en-US" dirty="0"/>
            </a:br>
            <a:endParaRPr lang="en-US" dirty="0"/>
          </a:p>
          <a:p>
            <a:r>
              <a:rPr lang="en-US" dirty="0"/>
              <a:t>barrier between God and sinful man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arrier removed through Christ’s death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athway to heaven now open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The veil’s…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s</a:t>
            </a:r>
            <a:r>
              <a:rPr lang="en-US" sz="2400" dirty="0" smtClean="0">
                <a:latin typeface="Arial Black" panose="020B0A04020102020204" pitchFamily="34" charset="0"/>
              </a:rPr>
              <a:t>ignificance now</a:t>
            </a: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77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563875"/>
              </p:ext>
            </p:extLst>
          </p:nvPr>
        </p:nvGraphicFramePr>
        <p:xfrm>
          <a:off x="381000" y="403344"/>
          <a:ext cx="8229600" cy="6073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057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Old Covenant</a:t>
                      </a:r>
                      <a:endParaRPr lang="en-US" sz="2400" dirty="0"/>
                    </a:p>
                  </a:txBody>
                  <a:tcPr marL="88969" marR="889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New Covenant</a:t>
                      </a:r>
                      <a:endParaRPr lang="en-US" sz="2400" dirty="0"/>
                    </a:p>
                  </a:txBody>
                  <a:tcPr marL="88969" marR="88969"/>
                </a:tc>
              </a:tr>
              <a:tr h="11875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dirty="0" smtClean="0"/>
                        <a:t>Numerous</a:t>
                      </a:r>
                      <a:r>
                        <a:rPr lang="en-US" sz="2000" dirty="0" smtClean="0"/>
                        <a:t> sacrifices </a:t>
                      </a:r>
                      <a:r>
                        <a:rPr lang="en-US" sz="2000" b="0" u="none" baseline="0" dirty="0" smtClean="0"/>
                        <a:t>of </a:t>
                      </a:r>
                      <a:r>
                        <a:rPr lang="en-US" sz="2000" b="1" u="sng" baseline="0" dirty="0" smtClean="0"/>
                        <a:t>bulls and goats</a:t>
                      </a:r>
                      <a:r>
                        <a:rPr lang="en-US" sz="2000" baseline="0" dirty="0" smtClean="0"/>
                        <a:t>.  </a:t>
                      </a:r>
                      <a:endParaRPr lang="en-US" sz="2000" dirty="0"/>
                    </a:p>
                  </a:txBody>
                  <a:tcPr marL="88969" marR="8896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dirty="0" smtClean="0"/>
                        <a:t>One</a:t>
                      </a:r>
                      <a:r>
                        <a:rPr lang="en-US" sz="2000" b="0" u="none" baseline="0" dirty="0" smtClean="0"/>
                        <a:t> sacrifice- </a:t>
                      </a:r>
                      <a:r>
                        <a:rPr lang="en-US" sz="2000" b="1" u="sng" baseline="0" dirty="0" smtClean="0"/>
                        <a:t>Christ’s own sinless blood</a:t>
                      </a:r>
                      <a:r>
                        <a:rPr lang="en-US" sz="2000" baseline="0" dirty="0" smtClean="0"/>
                        <a:t>.  </a:t>
                      </a:r>
                      <a:endParaRPr lang="en-US" sz="2000" dirty="0"/>
                    </a:p>
                  </a:txBody>
                  <a:tcPr marL="88969" marR="88969"/>
                </a:tc>
              </a:tr>
              <a:tr h="12921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Veil was a </a:t>
                      </a:r>
                      <a:r>
                        <a:rPr lang="en-US" sz="2000" b="1" u="sng" dirty="0" smtClean="0"/>
                        <a:t>barrier</a:t>
                      </a:r>
                      <a:r>
                        <a:rPr lang="en-US" sz="2000" dirty="0" smtClean="0"/>
                        <a:t> between</a:t>
                      </a:r>
                      <a:r>
                        <a:rPr lang="en-US" sz="2000" baseline="0" dirty="0" smtClean="0"/>
                        <a:t> God and sinful man.</a:t>
                      </a:r>
                      <a:endParaRPr lang="en-US" sz="2000" dirty="0" smtClean="0"/>
                    </a:p>
                  </a:txBody>
                  <a:tcPr marL="88969" marR="8896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Christ</a:t>
                      </a:r>
                      <a:r>
                        <a:rPr lang="en-US" sz="2000" baseline="0" dirty="0" smtClean="0"/>
                        <a:t> (the veil) is the </a:t>
                      </a:r>
                      <a:r>
                        <a:rPr lang="en-US" sz="2000" b="1" u="sng" baseline="0" dirty="0" smtClean="0"/>
                        <a:t>pathway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aseline="0" dirty="0" smtClean="0"/>
                        <a:t>to God and heaven.</a:t>
                      </a:r>
                      <a:endParaRPr lang="en-US" sz="2000" dirty="0" smtClean="0"/>
                    </a:p>
                    <a:p>
                      <a:endParaRPr lang="en-US" dirty="0"/>
                    </a:p>
                  </a:txBody>
                  <a:tcPr marL="88969" marR="88969"/>
                </a:tc>
              </a:tr>
              <a:tr h="12921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dirty="0" smtClean="0"/>
                        <a:t>Consequence</a:t>
                      </a:r>
                      <a:r>
                        <a:rPr lang="en-US" sz="2000" dirty="0" smtClean="0"/>
                        <a:t> of breaking</a:t>
                      </a:r>
                      <a:r>
                        <a:rPr lang="en-US" sz="2000" baseline="0" dirty="0" smtClean="0"/>
                        <a:t> the barrier was </a:t>
                      </a:r>
                      <a:r>
                        <a:rPr lang="en-US" sz="2000" b="1" u="sng" baseline="0" dirty="0" smtClean="0"/>
                        <a:t>death</a:t>
                      </a:r>
                      <a:r>
                        <a:rPr lang="en-US" sz="2000" baseline="0" dirty="0" smtClean="0"/>
                        <a:t>.</a:t>
                      </a:r>
                      <a:endParaRPr lang="en-US" sz="2000" dirty="0" smtClean="0"/>
                    </a:p>
                  </a:txBody>
                  <a:tcPr marL="88969" marR="889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It</a:t>
                      </a:r>
                      <a:r>
                        <a:rPr lang="en-US" sz="2000" baseline="0" dirty="0" smtClean="0"/>
                        <a:t> took </a:t>
                      </a:r>
                      <a:r>
                        <a:rPr lang="en-US" sz="2000" b="1" u="sng" baseline="0" dirty="0" smtClean="0"/>
                        <a:t>Christ’s death </a:t>
                      </a:r>
                      <a:r>
                        <a:rPr lang="en-US" sz="2000" baseline="0" dirty="0" smtClean="0"/>
                        <a:t>to </a:t>
                      </a:r>
                      <a:r>
                        <a:rPr lang="en-US" sz="2000" b="1" u="sng" baseline="0" dirty="0" smtClean="0"/>
                        <a:t>break</a:t>
                      </a:r>
                      <a:r>
                        <a:rPr lang="en-US" sz="2000" baseline="0" dirty="0" smtClean="0"/>
                        <a:t> the barrier (tear the veil).</a:t>
                      </a:r>
                      <a:endParaRPr lang="en-US" sz="2000" dirty="0"/>
                    </a:p>
                  </a:txBody>
                  <a:tcPr marL="88969" marR="88969"/>
                </a:tc>
              </a:tr>
              <a:tr h="16960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baseline="0" dirty="0" smtClean="0"/>
                        <a:t>No one </a:t>
                      </a:r>
                      <a:r>
                        <a:rPr lang="en-US" sz="2000" baseline="0" dirty="0" smtClean="0"/>
                        <a:t>could follow the high priest into the Most Holy Place.</a:t>
                      </a:r>
                      <a:endParaRPr lang="en-US" sz="2000" dirty="0" smtClean="0"/>
                    </a:p>
                  </a:txBody>
                  <a:tcPr marL="88969" marR="8896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dirty="0" smtClean="0"/>
                        <a:t>All</a:t>
                      </a:r>
                      <a:r>
                        <a:rPr lang="en-US" sz="2000" baseline="0" dirty="0" smtClean="0"/>
                        <a:t> can follow Christ (our High Priest) into heaven (Most Holy Place).</a:t>
                      </a:r>
                      <a:endParaRPr lang="en-US" sz="2000" dirty="0" smtClean="0"/>
                    </a:p>
                  </a:txBody>
                  <a:tcPr marL="88969" marR="8896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01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225</TotalTime>
  <Words>152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Major Events of the Bible</vt:lpstr>
      <vt:lpstr>yj</vt:lpstr>
      <vt:lpstr>The veil’s…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Brett</dc:creator>
  <cp:lastModifiedBy>Brett</cp:lastModifiedBy>
  <cp:revision>36</cp:revision>
  <dcterms:created xsi:type="dcterms:W3CDTF">2016-04-03T01:53:02Z</dcterms:created>
  <dcterms:modified xsi:type="dcterms:W3CDTF">2016-04-22T01:32:08Z</dcterms:modified>
</cp:coreProperties>
</file>