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3" r:id="rId1"/>
  </p:sldMasterIdLst>
  <p:handoutMasterIdLst>
    <p:handoutMasterId r:id="rId23"/>
  </p:handoutMasterIdLst>
  <p:sldIdLst>
    <p:sldId id="268" r:id="rId2"/>
    <p:sldId id="256" r:id="rId3"/>
    <p:sldId id="266" r:id="rId4"/>
    <p:sldId id="257" r:id="rId5"/>
    <p:sldId id="269" r:id="rId6"/>
    <p:sldId id="261" r:id="rId7"/>
    <p:sldId id="270" r:id="rId8"/>
    <p:sldId id="258" r:id="rId9"/>
    <p:sldId id="271" r:id="rId10"/>
    <p:sldId id="262" r:id="rId11"/>
    <p:sldId id="272" r:id="rId12"/>
    <p:sldId id="273" r:id="rId13"/>
    <p:sldId id="267" r:id="rId14"/>
    <p:sldId id="274" r:id="rId15"/>
    <p:sldId id="276" r:id="rId16"/>
    <p:sldId id="275" r:id="rId17"/>
    <p:sldId id="277" r:id="rId18"/>
    <p:sldId id="278" r:id="rId19"/>
    <p:sldId id="279" r:id="rId20"/>
    <p:sldId id="280" r:id="rId21"/>
    <p:sldId id="281" r:id="rId22"/>
  </p:sldIdLst>
  <p:sldSz cx="9144000" cy="6858000" type="screen4x3"/>
  <p:notesSz cx="6858000" cy="9028113"/>
  <p:defaultTextStyle>
    <a:defPPr>
      <a:defRPr lang="en-US"/>
    </a:defPPr>
    <a:lvl1pPr algn="l" rtl="0" eaLnBrk="0" fontAlgn="base" hangingPunct="0">
      <a:spcBef>
        <a:spcPct val="0"/>
      </a:spcBef>
      <a:spcAft>
        <a:spcPct val="0"/>
      </a:spcAft>
      <a:defRPr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kern="1200">
        <a:solidFill>
          <a:schemeClr val="tx1"/>
        </a:solidFill>
        <a:latin typeface="Garamond" pitchFamily="18" charset="0"/>
        <a:ea typeface="+mn-ea"/>
        <a:cs typeface="+mn-cs"/>
      </a:defRPr>
    </a:lvl5pPr>
    <a:lvl6pPr marL="2286000" algn="l" defTabSz="914400" rtl="0" eaLnBrk="1" latinLnBrk="0" hangingPunct="1">
      <a:defRPr kern="1200">
        <a:solidFill>
          <a:schemeClr val="tx1"/>
        </a:solidFill>
        <a:latin typeface="Garamond" pitchFamily="18" charset="0"/>
        <a:ea typeface="+mn-ea"/>
        <a:cs typeface="+mn-cs"/>
      </a:defRPr>
    </a:lvl6pPr>
    <a:lvl7pPr marL="2743200" algn="l" defTabSz="914400" rtl="0" eaLnBrk="1" latinLnBrk="0" hangingPunct="1">
      <a:defRPr kern="1200">
        <a:solidFill>
          <a:schemeClr val="tx1"/>
        </a:solidFill>
        <a:latin typeface="Garamond" pitchFamily="18" charset="0"/>
        <a:ea typeface="+mn-ea"/>
        <a:cs typeface="+mn-cs"/>
      </a:defRPr>
    </a:lvl7pPr>
    <a:lvl8pPr marL="3200400" algn="l" defTabSz="914400" rtl="0" eaLnBrk="1" latinLnBrk="0" hangingPunct="1">
      <a:defRPr kern="1200">
        <a:solidFill>
          <a:schemeClr val="tx1"/>
        </a:solidFill>
        <a:latin typeface="Garamond" pitchFamily="18" charset="0"/>
        <a:ea typeface="+mn-ea"/>
        <a:cs typeface="+mn-cs"/>
      </a:defRPr>
    </a:lvl8pPr>
    <a:lvl9pPr marL="3657600" algn="l" defTabSz="914400" rtl="0" eaLnBrk="1" latinLnBrk="0" hangingPunct="1">
      <a:defRPr kern="1200">
        <a:solidFill>
          <a:schemeClr val="tx1"/>
        </a:solidFill>
        <a:latin typeface="Garamond"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650"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08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0850"/>
          </a:xfrm>
          <a:prstGeom prst="rect">
            <a:avLst/>
          </a:prstGeom>
        </p:spPr>
        <p:txBody>
          <a:bodyPr vert="horz" lIns="91440" tIns="45720" rIns="91440" bIns="45720" rtlCol="0"/>
          <a:lstStyle>
            <a:lvl1pPr algn="r">
              <a:defRPr sz="1200"/>
            </a:lvl1pPr>
          </a:lstStyle>
          <a:p>
            <a:fld id="{B8FB0792-53CE-457B-87A3-BC6B0D197D75}" type="datetimeFigureOut">
              <a:rPr lang="en-US" smtClean="0"/>
              <a:t>4/14/2016</a:t>
            </a:fld>
            <a:endParaRPr lang="en-US"/>
          </a:p>
        </p:txBody>
      </p:sp>
      <p:sp>
        <p:nvSpPr>
          <p:cNvPr id="4" name="Footer Placeholder 3"/>
          <p:cNvSpPr>
            <a:spLocks noGrp="1"/>
          </p:cNvSpPr>
          <p:nvPr>
            <p:ph type="ftr" sz="quarter" idx="2"/>
          </p:nvPr>
        </p:nvSpPr>
        <p:spPr>
          <a:xfrm>
            <a:off x="0" y="8575675"/>
            <a:ext cx="2971800" cy="4508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575675"/>
            <a:ext cx="2971800" cy="450850"/>
          </a:xfrm>
          <a:prstGeom prst="rect">
            <a:avLst/>
          </a:prstGeom>
        </p:spPr>
        <p:txBody>
          <a:bodyPr vert="horz" lIns="91440" tIns="45720" rIns="91440" bIns="45720" rtlCol="0" anchor="b"/>
          <a:lstStyle>
            <a:lvl1pPr algn="r">
              <a:defRPr sz="1200"/>
            </a:lvl1pPr>
          </a:lstStyle>
          <a:p>
            <a:fld id="{3772CA2A-4D44-4ADE-A4A9-9C21294F2DCE}" type="slidenum">
              <a:rPr lang="en-US" smtClean="0"/>
              <a:t>‹#›</a:t>
            </a:fld>
            <a:endParaRPr lang="en-US"/>
          </a:p>
        </p:txBody>
      </p:sp>
    </p:spTree>
    <p:extLst>
      <p:ext uri="{BB962C8B-B14F-4D97-AF65-F5344CB8AC3E}">
        <p14:creationId xmlns:p14="http://schemas.microsoft.com/office/powerpoint/2010/main" val="291644161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31F81F-23F3-4D21-A211-178866B4983A}" type="slidenum">
              <a:rPr lang="en-US" smtClean="0"/>
              <a:pPr/>
              <a:t>‹#›</a:t>
            </a:fld>
            <a:endParaRPr lang="en-US"/>
          </a:p>
        </p:txBody>
      </p:sp>
    </p:spTree>
    <p:extLst>
      <p:ext uri="{BB962C8B-B14F-4D97-AF65-F5344CB8AC3E}">
        <p14:creationId xmlns:p14="http://schemas.microsoft.com/office/powerpoint/2010/main" val="22179427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88247A-14E3-49EE-9100-0D0F3BA2403F}" type="slidenum">
              <a:rPr lang="en-US" smtClean="0"/>
              <a:pPr/>
              <a:t>‹#›</a:t>
            </a:fld>
            <a:endParaRPr lang="en-US"/>
          </a:p>
        </p:txBody>
      </p:sp>
    </p:spTree>
    <p:extLst>
      <p:ext uri="{BB962C8B-B14F-4D97-AF65-F5344CB8AC3E}">
        <p14:creationId xmlns:p14="http://schemas.microsoft.com/office/powerpoint/2010/main" val="14029299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C80765-EE34-4552-901F-1CC25FF9601A}" type="slidenum">
              <a:rPr lang="en-US" smtClean="0"/>
              <a:pPr/>
              <a:t>‹#›</a:t>
            </a:fld>
            <a:endParaRPr lang="en-US"/>
          </a:p>
        </p:txBody>
      </p:sp>
    </p:spTree>
    <p:extLst>
      <p:ext uri="{BB962C8B-B14F-4D97-AF65-F5344CB8AC3E}">
        <p14:creationId xmlns:p14="http://schemas.microsoft.com/office/powerpoint/2010/main" val="25946189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5A078F-57EB-48A8-BABB-F82EA39E3050}" type="slidenum">
              <a:rPr lang="en-US" smtClean="0"/>
              <a:pPr/>
              <a:t>‹#›</a:t>
            </a:fld>
            <a:endParaRPr lang="en-US"/>
          </a:p>
        </p:txBody>
      </p:sp>
    </p:spTree>
    <p:extLst>
      <p:ext uri="{BB962C8B-B14F-4D97-AF65-F5344CB8AC3E}">
        <p14:creationId xmlns:p14="http://schemas.microsoft.com/office/powerpoint/2010/main" val="6500105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0835D3-ABAE-4457-B82E-42EF36A24848}" type="slidenum">
              <a:rPr lang="en-US" smtClean="0"/>
              <a:pPr/>
              <a:t>‹#›</a:t>
            </a:fld>
            <a:endParaRPr lang="en-US"/>
          </a:p>
        </p:txBody>
      </p:sp>
    </p:spTree>
    <p:extLst>
      <p:ext uri="{BB962C8B-B14F-4D97-AF65-F5344CB8AC3E}">
        <p14:creationId xmlns:p14="http://schemas.microsoft.com/office/powerpoint/2010/main" val="33367635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2F5B5D-01AF-4AED-9C7C-E12CD570405D}" type="slidenum">
              <a:rPr lang="en-US" smtClean="0"/>
              <a:pPr/>
              <a:t>‹#›</a:t>
            </a:fld>
            <a:endParaRPr lang="en-US"/>
          </a:p>
        </p:txBody>
      </p:sp>
    </p:spTree>
    <p:extLst>
      <p:ext uri="{BB962C8B-B14F-4D97-AF65-F5344CB8AC3E}">
        <p14:creationId xmlns:p14="http://schemas.microsoft.com/office/powerpoint/2010/main" val="32083092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F0DD9A-B8AB-4145-BE92-C406EE1EB71E}" type="slidenum">
              <a:rPr lang="en-US" smtClean="0"/>
              <a:pPr/>
              <a:t>‹#›</a:t>
            </a:fld>
            <a:endParaRPr lang="en-US"/>
          </a:p>
        </p:txBody>
      </p:sp>
    </p:spTree>
    <p:extLst>
      <p:ext uri="{BB962C8B-B14F-4D97-AF65-F5344CB8AC3E}">
        <p14:creationId xmlns:p14="http://schemas.microsoft.com/office/powerpoint/2010/main" val="35764214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7625854-660F-404D-978C-78633659380E}" type="slidenum">
              <a:rPr lang="en-US" smtClean="0"/>
              <a:pPr/>
              <a:t>‹#›</a:t>
            </a:fld>
            <a:endParaRPr lang="en-US"/>
          </a:p>
        </p:txBody>
      </p:sp>
    </p:spTree>
    <p:extLst>
      <p:ext uri="{BB962C8B-B14F-4D97-AF65-F5344CB8AC3E}">
        <p14:creationId xmlns:p14="http://schemas.microsoft.com/office/powerpoint/2010/main" val="34949730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6682E52-75FB-46AE-A927-87E993D5DBDF}" type="slidenum">
              <a:rPr lang="en-US" smtClean="0"/>
              <a:pPr/>
              <a:t>‹#›</a:t>
            </a:fld>
            <a:endParaRPr lang="en-US"/>
          </a:p>
        </p:txBody>
      </p:sp>
    </p:spTree>
    <p:extLst>
      <p:ext uri="{BB962C8B-B14F-4D97-AF65-F5344CB8AC3E}">
        <p14:creationId xmlns:p14="http://schemas.microsoft.com/office/powerpoint/2010/main" val="30386702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008F27-86B2-4C5A-A42D-AEBC5FFAFA69}" type="slidenum">
              <a:rPr lang="en-US" smtClean="0"/>
              <a:pPr/>
              <a:t>‹#›</a:t>
            </a:fld>
            <a:endParaRPr lang="en-US"/>
          </a:p>
        </p:txBody>
      </p:sp>
    </p:spTree>
    <p:extLst>
      <p:ext uri="{BB962C8B-B14F-4D97-AF65-F5344CB8AC3E}">
        <p14:creationId xmlns:p14="http://schemas.microsoft.com/office/powerpoint/2010/main" val="42564886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297582-C5D7-4B1C-91A5-CD1761BBFFE4}" type="slidenum">
              <a:rPr lang="en-US" smtClean="0"/>
              <a:pPr/>
              <a:t>‹#›</a:t>
            </a:fld>
            <a:endParaRPr lang="en-US"/>
          </a:p>
        </p:txBody>
      </p:sp>
    </p:spTree>
    <p:extLst>
      <p:ext uri="{BB962C8B-B14F-4D97-AF65-F5344CB8AC3E}">
        <p14:creationId xmlns:p14="http://schemas.microsoft.com/office/powerpoint/2010/main" val="32374744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9CD399-7C32-400D-8004-F3A3B0034F08}" type="slidenum">
              <a:rPr lang="en-US" smtClean="0"/>
              <a:pPr/>
              <a:t>‹#›</a:t>
            </a:fld>
            <a:endParaRPr lang="en-US"/>
          </a:p>
        </p:txBody>
      </p:sp>
    </p:spTree>
    <p:extLst>
      <p:ext uri="{BB962C8B-B14F-4D97-AF65-F5344CB8AC3E}">
        <p14:creationId xmlns:p14="http://schemas.microsoft.com/office/powerpoint/2010/main" val="346341176"/>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2.bp.blogspot.com/-DPpGqEsEd0c/UEe2ZE0s0gI/AAAAAAAABz8/juDBiVkKSZ8/s1600/Ecclesiastes+serie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9649" y="533400"/>
            <a:ext cx="7220901" cy="5576538"/>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2618173" y="5334000"/>
            <a:ext cx="4038600" cy="523220"/>
          </a:xfrm>
          <a:prstGeom prst="rect">
            <a:avLst/>
          </a:prstGeom>
          <a:noFill/>
        </p:spPr>
        <p:txBody>
          <a:bodyPr wrap="square" rtlCol="0">
            <a:spAutoFit/>
          </a:bodyPr>
          <a:lstStyle/>
          <a:p>
            <a:pPr algn="ctr"/>
            <a:r>
              <a:rPr lang="en-US" sz="2800" dirty="0" smtClean="0"/>
              <a:t>29 times the phrase is used</a:t>
            </a:r>
            <a:endParaRPr lang="en-US" sz="2800" dirty="0"/>
          </a:p>
        </p:txBody>
      </p:sp>
    </p:spTree>
    <p:extLst>
      <p:ext uri="{BB962C8B-B14F-4D97-AF65-F5344CB8AC3E}">
        <p14:creationId xmlns:p14="http://schemas.microsoft.com/office/powerpoint/2010/main" val="22896966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676400"/>
            <a:ext cx="8229600" cy="4525963"/>
          </a:xfrm>
        </p:spPr>
        <p:txBody>
          <a:bodyPr anchor="ctr">
            <a:normAutofit/>
          </a:bodyPr>
          <a:lstStyle/>
          <a:p>
            <a:pPr>
              <a:lnSpc>
                <a:spcPct val="125000"/>
              </a:lnSpc>
              <a:spcBef>
                <a:spcPts val="0"/>
              </a:spcBef>
              <a:spcAft>
                <a:spcPts val="1200"/>
              </a:spcAft>
            </a:pPr>
            <a:r>
              <a:rPr lang="en-US" sz="2800" dirty="0" smtClean="0">
                <a:latin typeface="Lucida Sans Unicode" panose="020B0602030504020204" pitchFamily="34" charset="0"/>
                <a:cs typeface="Lucida Sans Unicode" panose="020B0602030504020204" pitchFamily="34" charset="0"/>
              </a:rPr>
              <a:t>Outcomes are often very unpredictable. Life doesn’t always turn out the way we planned.</a:t>
            </a:r>
          </a:p>
          <a:p>
            <a:pPr lvl="1">
              <a:lnSpc>
                <a:spcPct val="125000"/>
              </a:lnSpc>
              <a:spcBef>
                <a:spcPts val="0"/>
              </a:spcBef>
              <a:spcAft>
                <a:spcPts val="1200"/>
              </a:spcAft>
            </a:pPr>
            <a:r>
              <a:rPr lang="en-US" sz="2400" dirty="0" smtClean="0">
                <a:latin typeface="Lucida Sans Unicode" panose="020B0602030504020204" pitchFamily="34" charset="0"/>
                <a:cs typeface="Lucida Sans Unicode" panose="020B0602030504020204" pitchFamily="34" charset="0"/>
              </a:rPr>
              <a:t>9:11-12</a:t>
            </a:r>
          </a:p>
        </p:txBody>
      </p:sp>
      <p:pic>
        <p:nvPicPr>
          <p:cNvPr id="6" name="Picture 2" descr="http://2.bp.blogspot.com/-DPpGqEsEd0c/UEe2ZE0s0gI/AAAAAAAABz8/juDBiVkKSZ8/s1600/Ecclesiastes+series.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766134" y="152400"/>
            <a:ext cx="3581400" cy="276583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676400"/>
            <a:ext cx="8229600" cy="4525963"/>
          </a:xfrm>
        </p:spPr>
        <p:txBody>
          <a:bodyPr anchor="ctr">
            <a:normAutofit/>
          </a:bodyPr>
          <a:lstStyle/>
          <a:p>
            <a:pPr>
              <a:lnSpc>
                <a:spcPct val="125000"/>
              </a:lnSpc>
              <a:spcBef>
                <a:spcPts val="0"/>
              </a:spcBef>
              <a:spcAft>
                <a:spcPts val="1200"/>
              </a:spcAft>
            </a:pPr>
            <a:r>
              <a:rPr lang="en-US" sz="2800" dirty="0" smtClean="0">
                <a:latin typeface="Lucida Sans Unicode" panose="020B0602030504020204" pitchFamily="34" charset="0"/>
                <a:cs typeface="Lucida Sans Unicode" panose="020B0602030504020204" pitchFamily="34" charset="0"/>
              </a:rPr>
              <a:t>Wisdom is not always appreciated.</a:t>
            </a:r>
          </a:p>
          <a:p>
            <a:pPr lvl="1">
              <a:lnSpc>
                <a:spcPct val="125000"/>
              </a:lnSpc>
              <a:spcBef>
                <a:spcPts val="0"/>
              </a:spcBef>
              <a:spcAft>
                <a:spcPts val="1200"/>
              </a:spcAft>
            </a:pPr>
            <a:r>
              <a:rPr lang="en-US" sz="2400" dirty="0" smtClean="0">
                <a:latin typeface="Lucida Sans Unicode" panose="020B0602030504020204" pitchFamily="34" charset="0"/>
                <a:cs typeface="Lucida Sans Unicode" panose="020B0602030504020204" pitchFamily="34" charset="0"/>
              </a:rPr>
              <a:t>9:13-18</a:t>
            </a:r>
          </a:p>
        </p:txBody>
      </p:sp>
      <p:pic>
        <p:nvPicPr>
          <p:cNvPr id="5" name="Picture 2" descr="http://2.bp.blogspot.com/-DPpGqEsEd0c/UEe2ZE0s0gI/AAAAAAAABz8/juDBiVkKSZ8/s1600/Ecclesiastes+series.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766134" y="76200"/>
            <a:ext cx="3581400" cy="27658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210802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676400"/>
            <a:ext cx="8229600" cy="4525963"/>
          </a:xfrm>
        </p:spPr>
        <p:txBody>
          <a:bodyPr anchor="ctr">
            <a:normAutofit/>
          </a:bodyPr>
          <a:lstStyle/>
          <a:p>
            <a:pPr>
              <a:lnSpc>
                <a:spcPct val="125000"/>
              </a:lnSpc>
              <a:spcBef>
                <a:spcPts val="0"/>
              </a:spcBef>
              <a:spcAft>
                <a:spcPts val="1200"/>
              </a:spcAft>
            </a:pPr>
            <a:r>
              <a:rPr lang="en-US" sz="2800" dirty="0" smtClean="0">
                <a:latin typeface="Lucida Sans Unicode" panose="020B0602030504020204" pitchFamily="34" charset="0"/>
                <a:cs typeface="Lucida Sans Unicode" panose="020B0602030504020204" pitchFamily="34" charset="0"/>
              </a:rPr>
              <a:t>Old age is often very difficult to bear.</a:t>
            </a:r>
          </a:p>
          <a:p>
            <a:pPr lvl="1">
              <a:lnSpc>
                <a:spcPct val="125000"/>
              </a:lnSpc>
              <a:spcBef>
                <a:spcPts val="0"/>
              </a:spcBef>
              <a:spcAft>
                <a:spcPts val="1200"/>
              </a:spcAft>
            </a:pPr>
            <a:r>
              <a:rPr lang="en-US" sz="2400" dirty="0" smtClean="0">
                <a:latin typeface="Lucida Sans Unicode" panose="020B0602030504020204" pitchFamily="34" charset="0"/>
                <a:cs typeface="Lucida Sans Unicode" panose="020B0602030504020204" pitchFamily="34" charset="0"/>
              </a:rPr>
              <a:t>12:1-5</a:t>
            </a:r>
          </a:p>
        </p:txBody>
      </p:sp>
      <p:pic>
        <p:nvPicPr>
          <p:cNvPr id="5" name="Picture 2" descr="http://2.bp.blogspot.com/-DPpGqEsEd0c/UEe2ZE0s0gI/AAAAAAAABz8/juDBiVkKSZ8/s1600/Ecclesiastes+series.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766134" y="304800"/>
            <a:ext cx="3581400" cy="27658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772485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Lucida Sans Unicode" panose="020B0602030504020204" pitchFamily="34" charset="0"/>
                <a:cs typeface="Lucida Sans Unicode" panose="020B0602030504020204" pitchFamily="34" charset="0"/>
              </a:rPr>
              <a:t>Ecclesiastes</a:t>
            </a:r>
            <a:endParaRPr lang="en-US"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p:txBody>
          <a:bodyPr anchor="ctr">
            <a:normAutofit/>
          </a:bodyPr>
          <a:lstStyle/>
          <a:p>
            <a:pPr>
              <a:lnSpc>
                <a:spcPct val="125000"/>
              </a:lnSpc>
              <a:spcBef>
                <a:spcPts val="0"/>
              </a:spcBef>
              <a:spcAft>
                <a:spcPts val="1200"/>
              </a:spcAft>
            </a:pPr>
            <a:r>
              <a:rPr lang="en-US" sz="2400" dirty="0" smtClean="0">
                <a:latin typeface="Lucida Sans Unicode" panose="020B0602030504020204" pitchFamily="34" charset="0"/>
                <a:cs typeface="Lucida Sans Unicode" panose="020B0602030504020204" pitchFamily="34" charset="0"/>
              </a:rPr>
              <a:t>In last Sunday morning’s lesson, we looked at life apart from God, life without an eternal perspective.</a:t>
            </a:r>
          </a:p>
          <a:p>
            <a:pPr>
              <a:lnSpc>
                <a:spcPct val="125000"/>
              </a:lnSpc>
              <a:spcBef>
                <a:spcPts val="0"/>
              </a:spcBef>
              <a:spcAft>
                <a:spcPts val="1200"/>
              </a:spcAft>
            </a:pPr>
            <a:r>
              <a:rPr lang="en-US" sz="2400" dirty="0" smtClean="0">
                <a:latin typeface="Lucida Sans Unicode" panose="020B0602030504020204" pitchFamily="34" charset="0"/>
                <a:cs typeface="Lucida Sans Unicode" panose="020B0602030504020204" pitchFamily="34" charset="0"/>
              </a:rPr>
              <a:t>We discussed in detail the frustrations of “life under the sun.”</a:t>
            </a:r>
          </a:p>
          <a:p>
            <a:pPr>
              <a:lnSpc>
                <a:spcPct val="125000"/>
              </a:lnSpc>
              <a:spcBef>
                <a:spcPts val="0"/>
              </a:spcBef>
              <a:spcAft>
                <a:spcPts val="1200"/>
              </a:spcAft>
            </a:pPr>
            <a:r>
              <a:rPr lang="en-US" sz="2400" dirty="0" smtClean="0">
                <a:latin typeface="Lucida Sans Unicode" panose="020B0602030504020204" pitchFamily="34" charset="0"/>
                <a:cs typeface="Lucida Sans Unicode" panose="020B0602030504020204" pitchFamily="34" charset="0"/>
              </a:rPr>
              <a:t>Let’s look now at how we should really view life—from God’s vantage point, from an eternal perspective.</a:t>
            </a:r>
          </a:p>
          <a:p>
            <a:pPr>
              <a:lnSpc>
                <a:spcPct val="125000"/>
              </a:lnSpc>
              <a:spcBef>
                <a:spcPts val="0"/>
              </a:spcBef>
              <a:spcAft>
                <a:spcPts val="1200"/>
              </a:spcAft>
            </a:pPr>
            <a:r>
              <a:rPr lang="en-US" sz="2400" dirty="0" smtClean="0">
                <a:latin typeface="Lucida Sans Unicode" panose="020B0602030504020204" pitchFamily="34" charset="0"/>
                <a:cs typeface="Lucida Sans Unicode" panose="020B0602030504020204" pitchFamily="34" charset="0"/>
              </a:rPr>
              <a:t>In other words, a look at life from “above the sun.”</a:t>
            </a:r>
            <a:endParaRPr lang="en-US" sz="2400" dirty="0">
              <a:latin typeface="Lucida Sans Unicode" panose="020B0602030504020204" pitchFamily="34" charset="0"/>
              <a:cs typeface="Lucida Sans Unicode" panose="020B0602030504020204"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676400"/>
            <a:ext cx="8229600" cy="4525963"/>
          </a:xfrm>
        </p:spPr>
        <p:txBody>
          <a:bodyPr anchor="ctr">
            <a:normAutofit/>
          </a:bodyPr>
          <a:lstStyle/>
          <a:p>
            <a:pPr>
              <a:lnSpc>
                <a:spcPct val="125000"/>
              </a:lnSpc>
              <a:spcBef>
                <a:spcPts val="0"/>
              </a:spcBef>
              <a:spcAft>
                <a:spcPts val="1200"/>
              </a:spcAft>
            </a:pPr>
            <a:r>
              <a:rPr lang="en-US" sz="2800" dirty="0" smtClean="0">
                <a:latin typeface="Lucida Sans Unicode" panose="020B0602030504020204" pitchFamily="34" charset="0"/>
                <a:cs typeface="Lucida Sans Unicode" panose="020B0602030504020204" pitchFamily="34" charset="0"/>
              </a:rPr>
              <a:t>Keep the judgment and eternity in view.</a:t>
            </a:r>
          </a:p>
          <a:p>
            <a:pPr lvl="1">
              <a:lnSpc>
                <a:spcPct val="125000"/>
              </a:lnSpc>
              <a:spcBef>
                <a:spcPts val="0"/>
              </a:spcBef>
              <a:spcAft>
                <a:spcPts val="1200"/>
              </a:spcAft>
            </a:pPr>
            <a:r>
              <a:rPr lang="en-US" sz="2400" dirty="0" smtClean="0">
                <a:latin typeface="Lucida Sans Unicode" panose="020B0602030504020204" pitchFamily="34" charset="0"/>
                <a:cs typeface="Lucida Sans Unicode" panose="020B0602030504020204" pitchFamily="34" charset="0"/>
              </a:rPr>
              <a:t>12:13-14; 3:16-17; 7:15; 8:12-13; 11:9</a:t>
            </a:r>
          </a:p>
        </p:txBody>
      </p:sp>
      <p:pic>
        <p:nvPicPr>
          <p:cNvPr id="1026" name="Picture 2" descr="http://www.methodist.org.sg/images/bm_jan2015a.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19400" y="381000"/>
            <a:ext cx="3505200" cy="23835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704125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676400"/>
            <a:ext cx="8229600" cy="4525963"/>
          </a:xfrm>
        </p:spPr>
        <p:txBody>
          <a:bodyPr anchor="ctr">
            <a:normAutofit/>
          </a:bodyPr>
          <a:lstStyle/>
          <a:p>
            <a:pPr>
              <a:lnSpc>
                <a:spcPct val="125000"/>
              </a:lnSpc>
              <a:spcBef>
                <a:spcPts val="0"/>
              </a:spcBef>
              <a:spcAft>
                <a:spcPts val="1200"/>
              </a:spcAft>
            </a:pPr>
            <a:r>
              <a:rPr lang="en-US" sz="2800" dirty="0" smtClean="0">
                <a:latin typeface="Lucida Sans Unicode" panose="020B0602030504020204" pitchFamily="34" charset="0"/>
                <a:cs typeface="Lucida Sans Unicode" panose="020B0602030504020204" pitchFamily="34" charset="0"/>
              </a:rPr>
              <a:t>Enjoy every good thing from the hand of God.</a:t>
            </a:r>
          </a:p>
          <a:p>
            <a:pPr lvl="1">
              <a:lnSpc>
                <a:spcPct val="125000"/>
              </a:lnSpc>
              <a:spcBef>
                <a:spcPts val="0"/>
              </a:spcBef>
              <a:spcAft>
                <a:spcPts val="1200"/>
              </a:spcAft>
            </a:pPr>
            <a:r>
              <a:rPr lang="en-US" sz="2400" dirty="0" smtClean="0">
                <a:latin typeface="Lucida Sans Unicode" panose="020B0602030504020204" pitchFamily="34" charset="0"/>
                <a:cs typeface="Lucida Sans Unicode" panose="020B0602030504020204" pitchFamily="34" charset="0"/>
              </a:rPr>
              <a:t>2:24-26; 5:18-20; 9:7-10.</a:t>
            </a:r>
          </a:p>
        </p:txBody>
      </p:sp>
      <p:pic>
        <p:nvPicPr>
          <p:cNvPr id="1026" name="Picture 2" descr="http://www.methodist.org.sg/images/bm_jan2015a.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19400" y="381000"/>
            <a:ext cx="3505200" cy="23835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672915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676400"/>
            <a:ext cx="8229600" cy="4525963"/>
          </a:xfrm>
        </p:spPr>
        <p:txBody>
          <a:bodyPr anchor="ctr">
            <a:normAutofit/>
          </a:bodyPr>
          <a:lstStyle/>
          <a:p>
            <a:pPr>
              <a:lnSpc>
                <a:spcPct val="125000"/>
              </a:lnSpc>
              <a:spcBef>
                <a:spcPts val="0"/>
              </a:spcBef>
              <a:spcAft>
                <a:spcPts val="1200"/>
              </a:spcAft>
            </a:pPr>
            <a:r>
              <a:rPr lang="en-US" sz="2800" dirty="0" smtClean="0">
                <a:latin typeface="Lucida Sans Unicode" panose="020B0602030504020204" pitchFamily="34" charset="0"/>
                <a:cs typeface="Lucida Sans Unicode" panose="020B0602030504020204" pitchFamily="34" charset="0"/>
              </a:rPr>
              <a:t>Enjoy the good and learn from the bad.</a:t>
            </a:r>
          </a:p>
          <a:p>
            <a:pPr lvl="1">
              <a:lnSpc>
                <a:spcPct val="125000"/>
              </a:lnSpc>
              <a:spcBef>
                <a:spcPts val="0"/>
              </a:spcBef>
              <a:spcAft>
                <a:spcPts val="1200"/>
              </a:spcAft>
            </a:pPr>
            <a:r>
              <a:rPr lang="en-US" sz="2400" dirty="0" smtClean="0">
                <a:latin typeface="Lucida Sans Unicode" panose="020B0602030504020204" pitchFamily="34" charset="0"/>
                <a:cs typeface="Lucida Sans Unicode" panose="020B0602030504020204" pitchFamily="34" charset="0"/>
              </a:rPr>
              <a:t>1:15; 7:13-14; 7:1-4; 3:1-11.</a:t>
            </a:r>
          </a:p>
        </p:txBody>
      </p:sp>
      <p:pic>
        <p:nvPicPr>
          <p:cNvPr id="1026" name="Picture 2" descr="http://www.methodist.org.sg/images/bm_jan2015a.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19400" y="381000"/>
            <a:ext cx="3505200" cy="23835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353298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676400"/>
            <a:ext cx="8229600" cy="4525963"/>
          </a:xfrm>
        </p:spPr>
        <p:txBody>
          <a:bodyPr anchor="ctr">
            <a:normAutofit/>
          </a:bodyPr>
          <a:lstStyle/>
          <a:p>
            <a:pPr>
              <a:lnSpc>
                <a:spcPct val="125000"/>
              </a:lnSpc>
              <a:spcBef>
                <a:spcPts val="0"/>
              </a:spcBef>
              <a:spcAft>
                <a:spcPts val="1200"/>
              </a:spcAft>
            </a:pPr>
            <a:r>
              <a:rPr lang="en-US" sz="2800" dirty="0" smtClean="0">
                <a:latin typeface="Lucida Sans Unicode" panose="020B0602030504020204" pitchFamily="34" charset="0"/>
                <a:cs typeface="Lucida Sans Unicode" panose="020B0602030504020204" pitchFamily="34" charset="0"/>
              </a:rPr>
              <a:t>Outcomes are not guaranteed, but diligent work is still the best course.</a:t>
            </a:r>
          </a:p>
          <a:p>
            <a:pPr lvl="1">
              <a:lnSpc>
                <a:spcPct val="125000"/>
              </a:lnSpc>
              <a:spcBef>
                <a:spcPts val="0"/>
              </a:spcBef>
              <a:spcAft>
                <a:spcPts val="1200"/>
              </a:spcAft>
            </a:pPr>
            <a:r>
              <a:rPr lang="en-US" sz="2400" dirty="0" smtClean="0">
                <a:latin typeface="Lucida Sans Unicode" panose="020B0602030504020204" pitchFamily="34" charset="0"/>
                <a:cs typeface="Lucida Sans Unicode" panose="020B0602030504020204" pitchFamily="34" charset="0"/>
              </a:rPr>
              <a:t>4:4-5; 5:12; 9:10.</a:t>
            </a:r>
          </a:p>
        </p:txBody>
      </p:sp>
      <p:pic>
        <p:nvPicPr>
          <p:cNvPr id="1026" name="Picture 2" descr="http://www.methodist.org.sg/images/bm_jan2015a.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19400" y="381000"/>
            <a:ext cx="3505200" cy="23835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178482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676400"/>
            <a:ext cx="8229600" cy="4525963"/>
          </a:xfrm>
        </p:spPr>
        <p:txBody>
          <a:bodyPr anchor="ctr">
            <a:normAutofit/>
          </a:bodyPr>
          <a:lstStyle/>
          <a:p>
            <a:pPr>
              <a:lnSpc>
                <a:spcPct val="125000"/>
              </a:lnSpc>
              <a:spcBef>
                <a:spcPts val="0"/>
              </a:spcBef>
              <a:spcAft>
                <a:spcPts val="1200"/>
              </a:spcAft>
            </a:pPr>
            <a:r>
              <a:rPr lang="en-US" sz="2800" dirty="0" smtClean="0">
                <a:latin typeface="Lucida Sans Unicode" panose="020B0602030504020204" pitchFamily="34" charset="0"/>
                <a:cs typeface="Lucida Sans Unicode" panose="020B0602030504020204" pitchFamily="34" charset="0"/>
              </a:rPr>
              <a:t>Realize that MODERATE success may be best.</a:t>
            </a:r>
          </a:p>
          <a:p>
            <a:pPr lvl="1">
              <a:lnSpc>
                <a:spcPct val="125000"/>
              </a:lnSpc>
              <a:spcBef>
                <a:spcPts val="0"/>
              </a:spcBef>
              <a:spcAft>
                <a:spcPts val="1200"/>
              </a:spcAft>
            </a:pPr>
            <a:r>
              <a:rPr lang="en-US" sz="2400" dirty="0" smtClean="0">
                <a:latin typeface="Lucida Sans Unicode" panose="020B0602030504020204" pitchFamily="34" charset="0"/>
                <a:cs typeface="Lucida Sans Unicode" panose="020B0602030504020204" pitchFamily="34" charset="0"/>
              </a:rPr>
              <a:t>4:4-6; 5:10-12.</a:t>
            </a:r>
          </a:p>
        </p:txBody>
      </p:sp>
      <p:pic>
        <p:nvPicPr>
          <p:cNvPr id="1026" name="Picture 2" descr="http://www.methodist.org.sg/images/bm_jan2015a.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19400" y="381000"/>
            <a:ext cx="3505200" cy="23835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001609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676400"/>
            <a:ext cx="8229600" cy="4525963"/>
          </a:xfrm>
        </p:spPr>
        <p:txBody>
          <a:bodyPr anchor="ctr">
            <a:normAutofit/>
          </a:bodyPr>
          <a:lstStyle/>
          <a:p>
            <a:pPr>
              <a:lnSpc>
                <a:spcPct val="125000"/>
              </a:lnSpc>
              <a:spcBef>
                <a:spcPts val="0"/>
              </a:spcBef>
              <a:spcAft>
                <a:spcPts val="1200"/>
              </a:spcAft>
            </a:pPr>
            <a:r>
              <a:rPr lang="en-US" sz="2800" dirty="0" smtClean="0">
                <a:latin typeface="Lucida Sans Unicode" panose="020B0602030504020204" pitchFamily="34" charset="0"/>
                <a:cs typeface="Lucida Sans Unicode" panose="020B0602030504020204" pitchFamily="34" charset="0"/>
              </a:rPr>
              <a:t>Value family relationships, friends, brethren.</a:t>
            </a:r>
          </a:p>
          <a:p>
            <a:pPr lvl="1">
              <a:lnSpc>
                <a:spcPct val="125000"/>
              </a:lnSpc>
              <a:spcBef>
                <a:spcPts val="0"/>
              </a:spcBef>
              <a:spcAft>
                <a:spcPts val="1200"/>
              </a:spcAft>
            </a:pPr>
            <a:r>
              <a:rPr lang="en-US" sz="2400" dirty="0" smtClean="0">
                <a:latin typeface="Lucida Sans Unicode" panose="020B0602030504020204" pitchFamily="34" charset="0"/>
                <a:cs typeface="Lucida Sans Unicode" panose="020B0602030504020204" pitchFamily="34" charset="0"/>
              </a:rPr>
              <a:t>4:9-12.</a:t>
            </a:r>
          </a:p>
        </p:txBody>
      </p:sp>
      <p:pic>
        <p:nvPicPr>
          <p:cNvPr id="1026" name="Picture 2" descr="http://www.methodist.org.sg/images/bm_jan2015a.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19400" y="381000"/>
            <a:ext cx="3505200" cy="23835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77402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p:cNvSpPr>
            <a:spLocks noGrp="1" noRot="1" noChangeArrowheads="1"/>
          </p:cNvSpPr>
          <p:nvPr>
            <p:ph type="title"/>
          </p:nvPr>
        </p:nvSpPr>
        <p:spPr/>
        <p:txBody>
          <a:bodyPr>
            <a:normAutofit/>
          </a:bodyPr>
          <a:lstStyle/>
          <a:p>
            <a:r>
              <a:rPr lang="en-US" dirty="0">
                <a:latin typeface="Lucida Sans Unicode" panose="020B0602030504020204" pitchFamily="34" charset="0"/>
                <a:cs typeface="Lucida Sans Unicode" panose="020B0602030504020204" pitchFamily="34" charset="0"/>
              </a:rPr>
              <a:t>Ecclesiastes</a:t>
            </a:r>
          </a:p>
        </p:txBody>
      </p:sp>
      <p:sp>
        <p:nvSpPr>
          <p:cNvPr id="2053" name="Rectangle 5"/>
          <p:cNvSpPr>
            <a:spLocks noGrp="1" noChangeArrowheads="1"/>
          </p:cNvSpPr>
          <p:nvPr>
            <p:ph idx="1"/>
          </p:nvPr>
        </p:nvSpPr>
        <p:spPr>
          <a:xfrm>
            <a:off x="457200" y="1447800"/>
            <a:ext cx="8229600" cy="4800600"/>
          </a:xfrm>
        </p:spPr>
        <p:txBody>
          <a:bodyPr anchor="ctr">
            <a:normAutofit/>
          </a:bodyPr>
          <a:lstStyle/>
          <a:p>
            <a:pPr>
              <a:lnSpc>
                <a:spcPct val="135000"/>
              </a:lnSpc>
              <a:spcBef>
                <a:spcPts val="0"/>
              </a:spcBef>
              <a:spcAft>
                <a:spcPts val="1200"/>
              </a:spcAft>
            </a:pPr>
            <a:r>
              <a:rPr lang="en-US" sz="2400" dirty="0">
                <a:latin typeface="Lucida Sans Unicode" panose="020B0602030504020204" pitchFamily="34" charset="0"/>
                <a:cs typeface="Lucida Sans Unicode" panose="020B0602030504020204" pitchFamily="34" charset="0"/>
              </a:rPr>
              <a:t>“The whole book is an argument that it is God who gives us the ability to enjoy life, and that apart from Him life is empty and meaningless. All of life is therefore summed up in the responsibility to seek a relationship with God and </a:t>
            </a:r>
            <a:r>
              <a:rPr lang="en-US" sz="2400" dirty="0" smtClean="0">
                <a:latin typeface="Lucida Sans Unicode" panose="020B0602030504020204" pitchFamily="34" charset="0"/>
                <a:cs typeface="Lucida Sans Unicode" panose="020B0602030504020204" pitchFamily="34" charset="0"/>
              </a:rPr>
              <a:t>to </a:t>
            </a:r>
            <a:r>
              <a:rPr lang="en-US" sz="2400" dirty="0">
                <a:latin typeface="Lucida Sans Unicode" panose="020B0602030504020204" pitchFamily="34" charset="0"/>
                <a:cs typeface="Lucida Sans Unicode" panose="020B0602030504020204" pitchFamily="34" charset="0"/>
              </a:rPr>
              <a:t>live life His way...The mistake men make about life </a:t>
            </a:r>
            <a:r>
              <a:rPr lang="en-US" sz="2400" dirty="0" smtClean="0">
                <a:latin typeface="Lucida Sans Unicode" panose="020B0602030504020204" pitchFamily="34" charset="0"/>
                <a:cs typeface="Lucida Sans Unicode" panose="020B0602030504020204" pitchFamily="34" charset="0"/>
              </a:rPr>
              <a:t>is</a:t>
            </a:r>
            <a:br>
              <a:rPr lang="en-US" sz="2400" dirty="0" smtClean="0">
                <a:latin typeface="Lucida Sans Unicode" panose="020B0602030504020204" pitchFamily="34" charset="0"/>
                <a:cs typeface="Lucida Sans Unicode" panose="020B0602030504020204" pitchFamily="34" charset="0"/>
              </a:rPr>
            </a:br>
            <a:r>
              <a:rPr lang="en-US" sz="2400" dirty="0" smtClean="0">
                <a:latin typeface="Lucida Sans Unicode" panose="020B0602030504020204" pitchFamily="34" charset="0"/>
                <a:cs typeface="Lucida Sans Unicode" panose="020B0602030504020204" pitchFamily="34" charset="0"/>
              </a:rPr>
              <a:t>expecting </a:t>
            </a:r>
            <a:r>
              <a:rPr lang="en-US" sz="2400" dirty="0">
                <a:latin typeface="Lucida Sans Unicode" panose="020B0602030504020204" pitchFamily="34" charset="0"/>
                <a:cs typeface="Lucida Sans Unicode" panose="020B0602030504020204" pitchFamily="34" charset="0"/>
              </a:rPr>
              <a:t>more from it than there is.”</a:t>
            </a:r>
          </a:p>
          <a:p>
            <a:pPr lvl="1">
              <a:lnSpc>
                <a:spcPct val="135000"/>
              </a:lnSpc>
              <a:spcBef>
                <a:spcPts val="0"/>
              </a:spcBef>
              <a:spcAft>
                <a:spcPts val="1200"/>
              </a:spcAft>
            </a:pPr>
            <a:r>
              <a:rPr lang="en-US" sz="2400" dirty="0">
                <a:latin typeface="Lucida Sans Unicode" panose="020B0602030504020204" pitchFamily="34" charset="0"/>
                <a:cs typeface="Lucida Sans Unicode" panose="020B0602030504020204" pitchFamily="34" charset="0"/>
              </a:rPr>
              <a:t>Bob Waldron, </a:t>
            </a:r>
            <a:r>
              <a:rPr lang="en-US" sz="2400" i="1" dirty="0">
                <a:latin typeface="Lucida Sans Unicode" panose="020B0602030504020204" pitchFamily="34" charset="0"/>
                <a:cs typeface="Lucida Sans Unicode" panose="020B0602030504020204" pitchFamily="34" charset="0"/>
              </a:rPr>
              <a:t>Give Us A King</a:t>
            </a:r>
            <a:r>
              <a:rPr lang="en-US" sz="2400" dirty="0">
                <a:latin typeface="Lucida Sans Unicode" panose="020B0602030504020204" pitchFamily="34" charset="0"/>
                <a:cs typeface="Lucida Sans Unicode" panose="020B0602030504020204" pitchFamily="34" charset="0"/>
              </a:rPr>
              <a:t>, p. </a:t>
            </a:r>
            <a:r>
              <a:rPr lang="en-US" sz="2400" dirty="0" smtClean="0">
                <a:latin typeface="Lucida Sans Unicode" panose="020B0602030504020204" pitchFamily="34" charset="0"/>
                <a:cs typeface="Lucida Sans Unicode" panose="020B0602030504020204" pitchFamily="34" charset="0"/>
              </a:rPr>
              <a:t>197.</a:t>
            </a:r>
            <a:endParaRPr lang="en-US" sz="2400" dirty="0">
              <a:latin typeface="Lucida Sans Unicode" panose="020B0602030504020204" pitchFamily="34" charset="0"/>
              <a:cs typeface="Lucida Sans Unicode" panose="020B0602030504020204"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676400"/>
            <a:ext cx="8229600" cy="4525963"/>
          </a:xfrm>
        </p:spPr>
        <p:txBody>
          <a:bodyPr anchor="ctr">
            <a:normAutofit/>
          </a:bodyPr>
          <a:lstStyle/>
          <a:p>
            <a:pPr>
              <a:lnSpc>
                <a:spcPct val="125000"/>
              </a:lnSpc>
              <a:spcBef>
                <a:spcPts val="0"/>
              </a:spcBef>
              <a:spcAft>
                <a:spcPts val="1200"/>
              </a:spcAft>
            </a:pPr>
            <a:r>
              <a:rPr lang="en-US" sz="2800" dirty="0" smtClean="0">
                <a:latin typeface="Lucida Sans Unicode" panose="020B0602030504020204" pitchFamily="34" charset="0"/>
                <a:cs typeface="Lucida Sans Unicode" panose="020B0602030504020204" pitchFamily="34" charset="0"/>
              </a:rPr>
              <a:t>Do good to others.</a:t>
            </a:r>
          </a:p>
          <a:p>
            <a:pPr lvl="1">
              <a:lnSpc>
                <a:spcPct val="125000"/>
              </a:lnSpc>
              <a:spcBef>
                <a:spcPts val="0"/>
              </a:spcBef>
              <a:spcAft>
                <a:spcPts val="1200"/>
              </a:spcAft>
            </a:pPr>
            <a:r>
              <a:rPr lang="en-US" sz="2400" dirty="0" smtClean="0">
                <a:latin typeface="Lucida Sans Unicode" panose="020B0602030504020204" pitchFamily="34" charset="0"/>
                <a:cs typeface="Lucida Sans Unicode" panose="020B0602030504020204" pitchFamily="34" charset="0"/>
              </a:rPr>
              <a:t>11:1-6.</a:t>
            </a:r>
          </a:p>
        </p:txBody>
      </p:sp>
      <p:pic>
        <p:nvPicPr>
          <p:cNvPr id="1026" name="Picture 2" descr="http://www.methodist.org.sg/images/bm_jan2015a.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19400" y="381000"/>
            <a:ext cx="3505200" cy="23835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022000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676400"/>
            <a:ext cx="8229600" cy="4525963"/>
          </a:xfrm>
        </p:spPr>
        <p:txBody>
          <a:bodyPr anchor="ctr">
            <a:normAutofit/>
          </a:bodyPr>
          <a:lstStyle/>
          <a:p>
            <a:pPr>
              <a:lnSpc>
                <a:spcPct val="125000"/>
              </a:lnSpc>
              <a:spcBef>
                <a:spcPts val="0"/>
              </a:spcBef>
              <a:spcAft>
                <a:spcPts val="1200"/>
              </a:spcAft>
            </a:pPr>
            <a:r>
              <a:rPr lang="en-US" sz="2800" dirty="0" smtClean="0">
                <a:latin typeface="Lucida Sans Unicode" panose="020B0602030504020204" pitchFamily="34" charset="0"/>
                <a:cs typeface="Lucida Sans Unicode" panose="020B0602030504020204" pitchFamily="34" charset="0"/>
              </a:rPr>
              <a:t>Be patient, not angry.</a:t>
            </a:r>
          </a:p>
          <a:p>
            <a:pPr lvl="1">
              <a:lnSpc>
                <a:spcPct val="125000"/>
              </a:lnSpc>
              <a:spcBef>
                <a:spcPts val="0"/>
              </a:spcBef>
              <a:spcAft>
                <a:spcPts val="1200"/>
              </a:spcAft>
            </a:pPr>
            <a:r>
              <a:rPr lang="en-US" sz="2400" dirty="0" smtClean="0">
                <a:latin typeface="Lucida Sans Unicode" panose="020B0602030504020204" pitchFamily="34" charset="0"/>
                <a:cs typeface="Lucida Sans Unicode" panose="020B0602030504020204" pitchFamily="34" charset="0"/>
              </a:rPr>
              <a:t>11:8-10</a:t>
            </a:r>
          </a:p>
        </p:txBody>
      </p:sp>
      <p:pic>
        <p:nvPicPr>
          <p:cNvPr id="1026" name="Picture 2" descr="http://www.methodist.org.sg/images/bm_jan2015a.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19400" y="381000"/>
            <a:ext cx="3505200" cy="23835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715362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Ecclesiastes</a:t>
            </a:r>
            <a:endParaRPr lang="en-US" dirty="0"/>
          </a:p>
        </p:txBody>
      </p:sp>
      <p:sp>
        <p:nvSpPr>
          <p:cNvPr id="3" name="Content Placeholder 2"/>
          <p:cNvSpPr>
            <a:spLocks noGrp="1"/>
          </p:cNvSpPr>
          <p:nvPr>
            <p:ph idx="1"/>
          </p:nvPr>
        </p:nvSpPr>
        <p:spPr/>
        <p:txBody>
          <a:bodyPr anchor="ctr">
            <a:normAutofit/>
          </a:bodyPr>
          <a:lstStyle/>
          <a:p>
            <a:pPr>
              <a:lnSpc>
                <a:spcPct val="125000"/>
              </a:lnSpc>
              <a:spcBef>
                <a:spcPts val="0"/>
              </a:spcBef>
              <a:spcAft>
                <a:spcPts val="2400"/>
              </a:spcAft>
            </a:pPr>
            <a:r>
              <a:rPr lang="en-US" sz="2400" dirty="0" smtClean="0">
                <a:latin typeface="Lucida Sans Unicode" panose="020B0602030504020204" pitchFamily="34" charset="0"/>
                <a:cs typeface="Lucida Sans Unicode" panose="020B0602030504020204" pitchFamily="34" charset="0"/>
              </a:rPr>
              <a:t>That’s why you see different forms of the word vanity throughout the book (38 times).</a:t>
            </a:r>
          </a:p>
          <a:p>
            <a:pPr>
              <a:lnSpc>
                <a:spcPct val="125000"/>
              </a:lnSpc>
              <a:spcBef>
                <a:spcPts val="0"/>
              </a:spcBef>
              <a:spcAft>
                <a:spcPts val="2400"/>
              </a:spcAft>
            </a:pPr>
            <a:r>
              <a:rPr lang="en-US" sz="2400" dirty="0" smtClean="0">
                <a:latin typeface="Lucida Sans Unicode" panose="020B0602030504020204" pitchFamily="34" charset="0"/>
                <a:cs typeface="Lucida Sans Unicode" panose="020B0602030504020204" pitchFamily="34" charset="0"/>
              </a:rPr>
              <a:t>So let’s take a closer look at the vanity of life “under the sun”—some of the things which make it so frustrating and discouraging.</a:t>
            </a:r>
          </a:p>
          <a:p>
            <a:pPr>
              <a:lnSpc>
                <a:spcPct val="125000"/>
              </a:lnSpc>
              <a:spcBef>
                <a:spcPts val="0"/>
              </a:spcBef>
              <a:spcAft>
                <a:spcPts val="2400"/>
              </a:spcAft>
            </a:pPr>
            <a:r>
              <a:rPr lang="en-US" sz="2400" dirty="0" smtClean="0">
                <a:latin typeface="Lucida Sans Unicode" panose="020B0602030504020204" pitchFamily="34" charset="0"/>
                <a:cs typeface="Lucida Sans Unicode" panose="020B0602030504020204" pitchFamily="34" charset="0"/>
              </a:rPr>
              <a:t>Keep in mind, though, that we’re looking at life apart from God, apart from eternity.</a:t>
            </a:r>
            <a:endParaRPr lang="en-US" sz="2400" dirty="0">
              <a:latin typeface="Lucida Sans Unicode" panose="020B0602030504020204" pitchFamily="34" charset="0"/>
              <a:cs typeface="Lucida Sans Unicode" panose="020B0602030504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3"/>
          <p:cNvSpPr>
            <a:spLocks noGrp="1" noChangeArrowheads="1"/>
          </p:cNvSpPr>
          <p:nvPr>
            <p:ph idx="1"/>
          </p:nvPr>
        </p:nvSpPr>
        <p:spPr>
          <a:xfrm>
            <a:off x="457200" y="1752600"/>
            <a:ext cx="8229600" cy="4572000"/>
          </a:xfrm>
        </p:spPr>
        <p:txBody>
          <a:bodyPr anchor="ctr">
            <a:normAutofit/>
          </a:bodyPr>
          <a:lstStyle/>
          <a:p>
            <a:pPr>
              <a:lnSpc>
                <a:spcPct val="125000"/>
              </a:lnSpc>
              <a:spcBef>
                <a:spcPts val="0"/>
              </a:spcBef>
              <a:spcAft>
                <a:spcPts val="1200"/>
              </a:spcAft>
            </a:pPr>
            <a:r>
              <a:rPr lang="en-US" sz="2800" dirty="0" smtClean="0">
                <a:latin typeface="Lucida Sans Unicode" panose="020B0602030504020204" pitchFamily="34" charset="0"/>
                <a:cs typeface="Lucida Sans Unicode" panose="020B0602030504020204" pitchFamily="34" charset="0"/>
              </a:rPr>
              <a:t>This world has a lot of problems that just can’t be fixed.</a:t>
            </a:r>
          </a:p>
          <a:p>
            <a:pPr lvl="1">
              <a:lnSpc>
                <a:spcPct val="125000"/>
              </a:lnSpc>
              <a:spcBef>
                <a:spcPts val="0"/>
              </a:spcBef>
              <a:spcAft>
                <a:spcPts val="1200"/>
              </a:spcAft>
            </a:pPr>
            <a:r>
              <a:rPr lang="en-US" sz="2400" dirty="0" smtClean="0">
                <a:latin typeface="Lucida Sans Unicode" panose="020B0602030504020204" pitchFamily="34" charset="0"/>
                <a:cs typeface="Lucida Sans Unicode" panose="020B0602030504020204" pitchFamily="34" charset="0"/>
              </a:rPr>
              <a:t>1:14-15</a:t>
            </a:r>
            <a:endParaRPr lang="en-US" sz="2400" dirty="0">
              <a:latin typeface="Lucida Sans Unicode" panose="020B0602030504020204" pitchFamily="34" charset="0"/>
              <a:cs typeface="Lucida Sans Unicode" panose="020B0602030504020204" pitchFamily="34" charset="0"/>
            </a:endParaRPr>
          </a:p>
        </p:txBody>
      </p:sp>
      <p:pic>
        <p:nvPicPr>
          <p:cNvPr id="2050" name="Picture 2" descr="http://2.bp.blogspot.com/-DPpGqEsEd0c/UEe2ZE0s0gI/AAAAAAAABz8/juDBiVkKSZ8/s1600/Ecclesiastes+series.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19400" y="152400"/>
            <a:ext cx="3581400" cy="276583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048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3"/>
          <p:cNvSpPr>
            <a:spLocks noGrp="1" noChangeArrowheads="1"/>
          </p:cNvSpPr>
          <p:nvPr>
            <p:ph idx="1"/>
          </p:nvPr>
        </p:nvSpPr>
        <p:spPr>
          <a:xfrm>
            <a:off x="457200" y="1752600"/>
            <a:ext cx="8229600" cy="4572000"/>
          </a:xfrm>
        </p:spPr>
        <p:txBody>
          <a:bodyPr anchor="ctr">
            <a:normAutofit/>
          </a:bodyPr>
          <a:lstStyle/>
          <a:p>
            <a:pPr>
              <a:lnSpc>
                <a:spcPct val="125000"/>
              </a:lnSpc>
              <a:spcBef>
                <a:spcPts val="0"/>
              </a:spcBef>
              <a:spcAft>
                <a:spcPts val="1200"/>
              </a:spcAft>
            </a:pPr>
            <a:r>
              <a:rPr lang="en-US" sz="2800" dirty="0" smtClean="0">
                <a:latin typeface="Lucida Sans Unicode" panose="020B0602030504020204" pitchFamily="34" charset="0"/>
                <a:cs typeface="Lucida Sans Unicode" panose="020B0602030504020204" pitchFamily="34" charset="0"/>
              </a:rPr>
              <a:t>No </a:t>
            </a:r>
            <a:r>
              <a:rPr lang="en-US" sz="2800" dirty="0">
                <a:latin typeface="Lucida Sans Unicode" panose="020B0602030504020204" pitchFamily="34" charset="0"/>
                <a:cs typeface="Lucida Sans Unicode" panose="020B0602030504020204" pitchFamily="34" charset="0"/>
              </a:rPr>
              <a:t>matter how </a:t>
            </a:r>
            <a:r>
              <a:rPr lang="en-US" sz="2800" dirty="0" smtClean="0">
                <a:latin typeface="Lucida Sans Unicode" panose="020B0602030504020204" pitchFamily="34" charset="0"/>
                <a:cs typeface="Lucida Sans Unicode" panose="020B0602030504020204" pitchFamily="34" charset="0"/>
              </a:rPr>
              <a:t>much wisdom we obtain, we will still end up like the fool—dead and forgotten.</a:t>
            </a:r>
          </a:p>
          <a:p>
            <a:pPr lvl="1">
              <a:lnSpc>
                <a:spcPct val="125000"/>
              </a:lnSpc>
              <a:spcBef>
                <a:spcPts val="0"/>
              </a:spcBef>
              <a:spcAft>
                <a:spcPts val="1200"/>
              </a:spcAft>
            </a:pPr>
            <a:r>
              <a:rPr lang="en-US" sz="2400" dirty="0" smtClean="0">
                <a:latin typeface="Lucida Sans Unicode" panose="020B0602030504020204" pitchFamily="34" charset="0"/>
                <a:cs typeface="Lucida Sans Unicode" panose="020B0602030504020204" pitchFamily="34" charset="0"/>
              </a:rPr>
              <a:t>2:13-16</a:t>
            </a:r>
            <a:endParaRPr lang="en-US" sz="2400" dirty="0">
              <a:latin typeface="Lucida Sans Unicode" panose="020B0602030504020204" pitchFamily="34" charset="0"/>
              <a:cs typeface="Lucida Sans Unicode" panose="020B0602030504020204" pitchFamily="34" charset="0"/>
            </a:endParaRPr>
          </a:p>
        </p:txBody>
      </p:sp>
      <p:pic>
        <p:nvPicPr>
          <p:cNvPr id="6" name="Picture 2" descr="http://2.bp.blogspot.com/-DPpGqEsEd0c/UEe2ZE0s0gI/AAAAAAAABz8/juDBiVkKSZ8/s1600/Ecclesiastes+series.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782410" y="152400"/>
            <a:ext cx="3581400" cy="27658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201909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48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chor="ctr">
            <a:normAutofit/>
          </a:bodyPr>
          <a:lstStyle/>
          <a:p>
            <a:pPr>
              <a:lnSpc>
                <a:spcPct val="125000"/>
              </a:lnSpc>
              <a:spcBef>
                <a:spcPts val="0"/>
              </a:spcBef>
              <a:spcAft>
                <a:spcPts val="1200"/>
              </a:spcAft>
            </a:pPr>
            <a:r>
              <a:rPr lang="en-US" sz="2800" dirty="0" smtClean="0">
                <a:latin typeface="Lucida Sans Unicode" panose="020B0602030504020204" pitchFamily="34" charset="0"/>
                <a:cs typeface="Lucida Sans Unicode" panose="020B0602030504020204" pitchFamily="34" charset="0"/>
              </a:rPr>
              <a:t>No matter how much wealth we obtain, we can’t take it with us, and our heirs may squander every bit of it.</a:t>
            </a:r>
          </a:p>
          <a:p>
            <a:pPr lvl="1">
              <a:lnSpc>
                <a:spcPct val="125000"/>
              </a:lnSpc>
              <a:spcBef>
                <a:spcPts val="0"/>
              </a:spcBef>
              <a:spcAft>
                <a:spcPts val="1200"/>
              </a:spcAft>
            </a:pPr>
            <a:r>
              <a:rPr lang="en-US" sz="2400" dirty="0" smtClean="0">
                <a:latin typeface="Lucida Sans Unicode" panose="020B0602030504020204" pitchFamily="34" charset="0"/>
                <a:cs typeface="Lucida Sans Unicode" panose="020B0602030504020204" pitchFamily="34" charset="0"/>
              </a:rPr>
              <a:t>2:18-20</a:t>
            </a:r>
          </a:p>
        </p:txBody>
      </p:sp>
      <p:pic>
        <p:nvPicPr>
          <p:cNvPr id="6" name="Picture 2" descr="http://2.bp.blogspot.com/-DPpGqEsEd0c/UEe2ZE0s0gI/AAAAAAAABz8/juDBiVkKSZ8/s1600/Ecclesiastes+series.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766134" y="76200"/>
            <a:ext cx="3581400" cy="276583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chor="ctr">
            <a:normAutofit/>
          </a:bodyPr>
          <a:lstStyle/>
          <a:p>
            <a:pPr>
              <a:lnSpc>
                <a:spcPct val="125000"/>
              </a:lnSpc>
              <a:spcBef>
                <a:spcPts val="0"/>
              </a:spcBef>
              <a:spcAft>
                <a:spcPts val="1200"/>
              </a:spcAft>
            </a:pPr>
            <a:r>
              <a:rPr lang="en-US" sz="2800" dirty="0" smtClean="0">
                <a:latin typeface="Lucida Sans Unicode" panose="020B0602030504020204" pitchFamily="34" charset="0"/>
                <a:cs typeface="Lucida Sans Unicode" panose="020B0602030504020204" pitchFamily="34" charset="0"/>
              </a:rPr>
              <a:t>There is a great deal of injustice in the world.</a:t>
            </a:r>
          </a:p>
          <a:p>
            <a:pPr lvl="1">
              <a:lnSpc>
                <a:spcPct val="125000"/>
              </a:lnSpc>
              <a:spcBef>
                <a:spcPts val="0"/>
              </a:spcBef>
              <a:spcAft>
                <a:spcPts val="1200"/>
              </a:spcAft>
            </a:pPr>
            <a:r>
              <a:rPr lang="en-US" sz="2400" dirty="0" smtClean="0">
                <a:latin typeface="Lucida Sans Unicode" panose="020B0602030504020204" pitchFamily="34" charset="0"/>
                <a:cs typeface="Lucida Sans Unicode" panose="020B0602030504020204" pitchFamily="34" charset="0"/>
              </a:rPr>
              <a:t>3:16; 4:1; 10:5-7</a:t>
            </a:r>
            <a:endParaRPr lang="en-US" sz="2800" dirty="0">
              <a:latin typeface="Lucida Sans Unicode" panose="020B0602030504020204" pitchFamily="34" charset="0"/>
              <a:cs typeface="Lucida Sans Unicode" panose="020B0602030504020204" pitchFamily="34" charset="0"/>
            </a:endParaRPr>
          </a:p>
        </p:txBody>
      </p:sp>
      <p:pic>
        <p:nvPicPr>
          <p:cNvPr id="5" name="Picture 2" descr="http://2.bp.blogspot.com/-DPpGqEsEd0c/UEe2ZE0s0gI/AAAAAAAABz8/juDBiVkKSZ8/s1600/Ecclesiastes+series.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766134" y="152400"/>
            <a:ext cx="3581400" cy="27658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92660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3"/>
          <p:cNvSpPr>
            <a:spLocks noGrp="1" noChangeArrowheads="1"/>
          </p:cNvSpPr>
          <p:nvPr>
            <p:ph idx="1"/>
          </p:nvPr>
        </p:nvSpPr>
        <p:spPr>
          <a:xfrm>
            <a:off x="457200" y="1752600"/>
            <a:ext cx="8382000" cy="4648200"/>
          </a:xfrm>
        </p:spPr>
        <p:txBody>
          <a:bodyPr anchor="ctr">
            <a:normAutofit/>
          </a:bodyPr>
          <a:lstStyle/>
          <a:p>
            <a:pPr>
              <a:lnSpc>
                <a:spcPct val="125000"/>
              </a:lnSpc>
              <a:spcBef>
                <a:spcPts val="0"/>
              </a:spcBef>
              <a:spcAft>
                <a:spcPts val="1200"/>
              </a:spcAft>
            </a:pPr>
            <a:r>
              <a:rPr lang="en-US" sz="2800" dirty="0">
                <a:latin typeface="Lucida Sans Unicode" panose="020B0602030504020204" pitchFamily="34" charset="0"/>
                <a:cs typeface="Lucida Sans Unicode" panose="020B0602030504020204" pitchFamily="34" charset="0"/>
              </a:rPr>
              <a:t>Those who work hard and skillfully, instead of being appreciated, are often </a:t>
            </a:r>
            <a:r>
              <a:rPr lang="en-US" sz="2800" dirty="0" smtClean="0">
                <a:latin typeface="Lucida Sans Unicode" panose="020B0602030504020204" pitchFamily="34" charset="0"/>
                <a:cs typeface="Lucida Sans Unicode" panose="020B0602030504020204" pitchFamily="34" charset="0"/>
              </a:rPr>
              <a:t>envied.</a:t>
            </a:r>
          </a:p>
          <a:p>
            <a:pPr lvl="1">
              <a:lnSpc>
                <a:spcPct val="125000"/>
              </a:lnSpc>
              <a:spcBef>
                <a:spcPts val="0"/>
              </a:spcBef>
              <a:spcAft>
                <a:spcPts val="1200"/>
              </a:spcAft>
            </a:pPr>
            <a:r>
              <a:rPr lang="en-US" sz="2400" dirty="0" smtClean="0">
                <a:latin typeface="Lucida Sans Unicode" panose="020B0602030504020204" pitchFamily="34" charset="0"/>
                <a:cs typeface="Lucida Sans Unicode" panose="020B0602030504020204" pitchFamily="34" charset="0"/>
              </a:rPr>
              <a:t>4:4</a:t>
            </a:r>
            <a:endParaRPr lang="en-US" sz="2400" dirty="0">
              <a:latin typeface="Lucida Sans Unicode" panose="020B0602030504020204" pitchFamily="34" charset="0"/>
              <a:cs typeface="Lucida Sans Unicode" panose="020B0602030504020204" pitchFamily="34" charset="0"/>
            </a:endParaRPr>
          </a:p>
        </p:txBody>
      </p:sp>
      <p:pic>
        <p:nvPicPr>
          <p:cNvPr id="7" name="Picture 2" descr="http://2.bp.blogspot.com/-DPpGqEsEd0c/UEe2ZE0s0gI/AAAAAAAABz8/juDBiVkKSZ8/s1600/Ecclesiastes+series.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766134" y="152400"/>
            <a:ext cx="3581400" cy="276583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150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3"/>
          <p:cNvSpPr>
            <a:spLocks noGrp="1" noChangeArrowheads="1"/>
          </p:cNvSpPr>
          <p:nvPr>
            <p:ph idx="1"/>
          </p:nvPr>
        </p:nvSpPr>
        <p:spPr>
          <a:xfrm>
            <a:off x="457200" y="1752600"/>
            <a:ext cx="8382000" cy="4648200"/>
          </a:xfrm>
        </p:spPr>
        <p:txBody>
          <a:bodyPr anchor="ctr">
            <a:normAutofit/>
          </a:bodyPr>
          <a:lstStyle/>
          <a:p>
            <a:pPr>
              <a:lnSpc>
                <a:spcPct val="125000"/>
              </a:lnSpc>
              <a:spcBef>
                <a:spcPts val="0"/>
              </a:spcBef>
              <a:spcAft>
                <a:spcPts val="1200"/>
              </a:spcAft>
            </a:pPr>
            <a:r>
              <a:rPr lang="en-US" sz="2800" dirty="0" smtClean="0">
                <a:latin typeface="Lucida Sans Unicode" panose="020B0602030504020204" pitchFamily="34" charset="0"/>
                <a:cs typeface="Lucida Sans Unicode" panose="020B0602030504020204" pitchFamily="34" charset="0"/>
              </a:rPr>
              <a:t>The wicked, at least in many cases, seem to be doing better than the righteous.</a:t>
            </a:r>
          </a:p>
          <a:p>
            <a:pPr lvl="1">
              <a:lnSpc>
                <a:spcPct val="125000"/>
              </a:lnSpc>
              <a:spcBef>
                <a:spcPts val="0"/>
              </a:spcBef>
              <a:spcAft>
                <a:spcPts val="1200"/>
              </a:spcAft>
            </a:pPr>
            <a:r>
              <a:rPr lang="en-US" sz="2400" dirty="0" smtClean="0">
                <a:latin typeface="Lucida Sans Unicode" panose="020B0602030504020204" pitchFamily="34" charset="0"/>
                <a:cs typeface="Lucida Sans Unicode" panose="020B0602030504020204" pitchFamily="34" charset="0"/>
              </a:rPr>
              <a:t>7:15; 8:14</a:t>
            </a:r>
            <a:endParaRPr lang="en-US" sz="2400" dirty="0">
              <a:latin typeface="Lucida Sans Unicode" panose="020B0602030504020204" pitchFamily="34" charset="0"/>
              <a:cs typeface="Lucida Sans Unicode" panose="020B0602030504020204" pitchFamily="34" charset="0"/>
            </a:endParaRPr>
          </a:p>
        </p:txBody>
      </p:sp>
      <p:pic>
        <p:nvPicPr>
          <p:cNvPr id="5" name="Picture 2" descr="http://2.bp.blogspot.com/-DPpGqEsEd0c/UEe2ZE0s0gI/AAAAAAAABz8/juDBiVkKSZ8/s1600/Ecclesiastes+series.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766134" y="152400"/>
            <a:ext cx="3581400" cy="27658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758095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150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1485</TotalTime>
  <Words>454</Words>
  <Application>Microsoft Office PowerPoint</Application>
  <PresentationFormat>On-screen Show (4:3)</PresentationFormat>
  <Paragraphs>47</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PowerPoint Presentation</vt:lpstr>
      <vt:lpstr>Ecclesiastes</vt:lpstr>
      <vt:lpstr>Ecclesiastes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Ecclesiastes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Prattmont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Ecclesiastes</dc:title>
  <dc:creator>Bryan Gibson</dc:creator>
  <cp:lastModifiedBy>Bryan</cp:lastModifiedBy>
  <cp:revision>30</cp:revision>
  <dcterms:created xsi:type="dcterms:W3CDTF">2007-04-27T15:18:23Z</dcterms:created>
  <dcterms:modified xsi:type="dcterms:W3CDTF">2016-04-14T20:35:55Z</dcterms:modified>
</cp:coreProperties>
</file>