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1"/>
  </p:handout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7" d="100"/>
          <a:sy n="107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248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248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r">
              <a:defRPr sz="1200"/>
            </a:lvl1pPr>
          </a:lstStyle>
          <a:p>
            <a:fld id="{7419E6CD-8221-4A3D-A611-05028505F4A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17"/>
            <a:ext cx="3037840" cy="464248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517"/>
            <a:ext cx="3037840" cy="464248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r">
              <a:defRPr sz="1200"/>
            </a:lvl1pPr>
          </a:lstStyle>
          <a:p>
            <a:fld id="{2E38D812-26FD-4BF2-8D63-3F32FEE6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89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C4EAB5D-FB08-4B33-AB4A-C4E0F8BB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1A8B-E152-4CE0-8F5E-D7193A9BA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1D58E-BD89-4FEB-BC77-A95CBA402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1215-C8C3-4997-B04C-4B490A7E5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3444-4548-4610-AE24-40BE0CF8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E34-FC0A-4959-9C68-90FE81706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948FF-ADA5-4E42-8EF4-1C52A33E9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C2F8-6F9C-4EF6-86F4-FBB93F3A3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63C-86E2-4986-85FE-415CF6551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339D3AE-630D-4EC9-9B9A-EEA3B1137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445D3E4-CE43-4636-BC69-4DFAFCAC6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B4A3009-9B8E-4C14-A0F5-F0B2D288F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371600"/>
            <a:ext cx="5723468" cy="1828090"/>
          </a:xfrm>
        </p:spPr>
        <p:txBody>
          <a:bodyPr anchor="ctr"/>
          <a:lstStyle/>
          <a:p>
            <a:r>
              <a:rPr lang="en-US" sz="36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part has a believer with an unbeliever?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191000"/>
            <a:ext cx="5712179" cy="114017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</a:t>
            </a: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6:15</a:t>
            </a:r>
          </a:p>
        </p:txBody>
      </p:sp>
      <p:pic>
        <p:nvPicPr>
          <p:cNvPr id="1026" name="Picture 2" descr="http://thecripplegate.com/wp-content/uploads/2015/04/yok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19400"/>
            <a:ext cx="2373297" cy="15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NONE!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6:14-16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7:1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4:14-15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Relationships with unbelievers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71600" y="2119257"/>
            <a:ext cx="6400800" cy="360381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cannot and should not cut off all contact with unbelievers (salt, light).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5:9-10; 10:27.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aim is to win them to the Lord—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9:19-22; 14:23-24.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can be a sinful separation from sinners, as with the Pharisees.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Relationships with unbelievers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19257"/>
            <a:ext cx="6400800" cy="360381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Sinful separation: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man, if He were a prophet, would know who and what manner of woman this is who is touching Him, for she is a sinner” (Luke 7:39).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man receives sinners and eats with them” (Luke 15:2).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Relationships with unbelievers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71600" y="2119257"/>
            <a:ext cx="6400800" cy="360381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be careful in trying to save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others’ souls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we don’t lose our own.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Jude 1:22-23.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yoke can become so unequal that they lead us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away.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Titus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1:10-11;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1:9-11.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Relationships with unbelievers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need to maintain the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upper hand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our relationships with them.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sure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shine our light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Matt. 5:14-16; Eph. 5:11-14), that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know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respect our convictions.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Paul’s example: Acts 19:29-31;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27:1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3, 43; 28:16.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Relationships with </a:t>
            </a:r>
            <a:r>
              <a:rPr lang="en-US" sz="4000" dirty="0"/>
              <a:t>unbelievers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95400" y="2119257"/>
            <a:ext cx="6629400" cy="36038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have the “upper hand”?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–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feel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free to speak our convictions?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–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ever steer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conversation </a:t>
            </a:r>
            <a:r>
              <a:rPr lang="en-US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away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from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spiritual things?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they know what they shouldn’t try to talk us into?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we made them better, or have they made us worse?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Verdana" panose="020B0604030504040204" pitchFamily="34" charset="0"/>
              <a:buChar char="–"/>
            </a:pPr>
            <a:r>
              <a:rPr lang="en-US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do we enjoy their friendship?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Relationships with </a:t>
            </a:r>
            <a:r>
              <a:rPr lang="en-US" sz="4000" dirty="0"/>
              <a:t>unbelievers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71600" y="2119257"/>
            <a:ext cx="6400800" cy="3603812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Respect the warnings given in the Bible.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15:33; Proverbs 12:26; 22:24-25.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Verdana" panose="020B0604030504040204" pitchFamily="34" charset="0"/>
              <a:buChar char="–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warnings apply to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both personal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online relationships.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Parents,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need to heed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warnings for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ourselves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for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Relationships with </a:t>
            </a:r>
            <a:r>
              <a:rPr lang="en-US" sz="4000" dirty="0"/>
              <a:t>unbelievers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71600" y="2119257"/>
            <a:ext cx="6400800" cy="360381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Prefer the company of believers.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good gauge of one’s spirituality.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Prefer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them for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good they can do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us—Prov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13:20.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Verdana" panose="020B0604030504040204" pitchFamily="34" charset="0"/>
              <a:buChar char="–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Only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among believers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we enjoy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scenes like these: Acts 20:26-38;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21:3-6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28:13-15.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357</TotalTime>
  <Words>326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What part has a believer with an unbeliever?</vt:lpstr>
      <vt:lpstr>NONE!</vt:lpstr>
      <vt:lpstr>Relationships with unbelievers</vt:lpstr>
      <vt:lpstr>Relationships with unbelievers</vt:lpstr>
      <vt:lpstr>Relationships with unbelievers</vt:lpstr>
      <vt:lpstr>Relationships with unbelievers</vt:lpstr>
      <vt:lpstr>Relationships with unbelievers</vt:lpstr>
      <vt:lpstr>Relationships with unbelievers</vt:lpstr>
      <vt:lpstr>Relationships with unbelievers</vt:lpstr>
    </vt:vector>
  </TitlesOfParts>
  <Company>Prattmont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part has a believer with an unbeliever?</dc:title>
  <dc:creator>Bryan Gibson</dc:creator>
  <cp:lastModifiedBy>Bryan</cp:lastModifiedBy>
  <cp:revision>20</cp:revision>
  <cp:lastPrinted>2016-07-20T19:11:39Z</cp:lastPrinted>
  <dcterms:created xsi:type="dcterms:W3CDTF">2007-10-26T16:24:16Z</dcterms:created>
  <dcterms:modified xsi:type="dcterms:W3CDTF">2016-07-22T16:06:55Z</dcterms:modified>
</cp:coreProperties>
</file>