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7" r:id="rId11"/>
    <p:sldId id="265"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65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E71379F4-1E7A-45AB-A1F1-4C40BED15467}" type="datetimeFigureOut">
              <a:rPr lang="en-US" smtClean="0"/>
              <a:t>7/27/2016</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F818A92D-9C3F-4A71-9C68-9F1F8B0B4586}" type="slidenum">
              <a:rPr lang="en-US" smtClean="0"/>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1379F4-1E7A-45AB-A1F1-4C40BED15467}" type="datetimeFigureOut">
              <a:rPr lang="en-US" smtClean="0"/>
              <a:t>7/27/2016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18A92D-9C3F-4A71-9C68-9F1F8B0B4586}" type="slidenum">
              <a:rPr lang="en-US" smtClean="0"/>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1379F4-1E7A-45AB-A1F1-4C40BED15467}" type="datetimeFigureOut">
              <a:rPr lang="en-US" smtClean="0"/>
              <a:t>7/27/2016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18A92D-9C3F-4A71-9C68-9F1F8B0B4586}" type="slidenum">
              <a:rPr lang="en-US" smtClean="0"/>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1379F4-1E7A-45AB-A1F1-4C40BED15467}" type="datetimeFigureOut">
              <a:rPr lang="en-US" smtClean="0"/>
              <a:t>7/27/2016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18A92D-9C3F-4A71-9C68-9F1F8B0B4586}" type="slidenum">
              <a:rPr lang="en-US" smtClean="0"/>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1379F4-1E7A-45AB-A1F1-4C40BED15467}" type="datetimeFigureOut">
              <a:rPr lang="en-US" smtClean="0"/>
              <a:t>7/27/2016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18A92D-9C3F-4A71-9C68-9F1F8B0B458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71379F4-1E7A-45AB-A1F1-4C40BED15467}" type="datetimeFigureOut">
              <a:rPr lang="en-US" smtClean="0"/>
              <a:t>7/27/2016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18A92D-9C3F-4A71-9C68-9F1F8B0B4586}" type="slidenum">
              <a:rPr lang="en-US" smtClean="0"/>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71379F4-1E7A-45AB-A1F1-4C40BED15467}" type="datetimeFigureOut">
              <a:rPr lang="en-US" smtClean="0"/>
              <a:t>7/27/2016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18A92D-9C3F-4A71-9C68-9F1F8B0B4586}" type="slidenum">
              <a:rPr lang="en-US" smtClean="0"/>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71379F4-1E7A-45AB-A1F1-4C40BED15467}" type="datetimeFigureOut">
              <a:rPr lang="en-US" smtClean="0"/>
              <a:t>7/27/2016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18A92D-9C3F-4A71-9C68-9F1F8B0B4586}" type="slidenum">
              <a:rPr lang="en-US" smtClean="0"/>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1379F4-1E7A-45AB-A1F1-4C40BED15467}" type="datetimeFigureOut">
              <a:rPr lang="en-US" smtClean="0"/>
              <a:t>7/27/2016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18A92D-9C3F-4A71-9C68-9F1F8B0B458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1379F4-1E7A-45AB-A1F1-4C40BED15467}" type="datetimeFigureOut">
              <a:rPr lang="en-US" smtClean="0"/>
              <a:t>7/27/2016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18A92D-9C3F-4A71-9C68-9F1F8B0B458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1379F4-1E7A-45AB-A1F1-4C40BED15467}" type="datetimeFigureOut">
              <a:rPr lang="en-US" smtClean="0"/>
              <a:t>7/27/2016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18A92D-9C3F-4A71-9C68-9F1F8B0B458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E71379F4-1E7A-45AB-A1F1-4C40BED15467}" type="datetimeFigureOut">
              <a:rPr lang="en-US" smtClean="0"/>
              <a:t>7/27/2016</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F818A92D-9C3F-4A71-9C68-9F1F8B0B458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smtClean="0">
                <a:effectLst/>
              </a:rPr>
              <a:t>What Must I Do…</a:t>
            </a:r>
            <a:endParaRPr lang="en-US" dirty="0">
              <a:effectLst/>
            </a:endParaRPr>
          </a:p>
        </p:txBody>
      </p:sp>
      <p:sp>
        <p:nvSpPr>
          <p:cNvPr id="3" name="Subtitle 2"/>
          <p:cNvSpPr>
            <a:spLocks noGrp="1"/>
          </p:cNvSpPr>
          <p:nvPr>
            <p:ph type="subTitle" idx="1"/>
          </p:nvPr>
        </p:nvSpPr>
        <p:spPr/>
        <p:txBody>
          <a:bodyPr anchor="ctr">
            <a:normAutofit/>
          </a:bodyPr>
          <a:lstStyle/>
          <a:p>
            <a:r>
              <a:rPr lang="en-US" sz="3200" b="1" dirty="0" smtClean="0">
                <a:effectLst/>
              </a:rPr>
              <a:t>After</a:t>
            </a:r>
            <a:r>
              <a:rPr lang="en-US" sz="3200" dirty="0" smtClean="0">
                <a:effectLst/>
              </a:rPr>
              <a:t> I Become a Christian?</a:t>
            </a:r>
            <a:endParaRPr lang="en-US" sz="3200" dirty="0">
              <a:effectLst/>
            </a:endParaRPr>
          </a:p>
        </p:txBody>
      </p:sp>
    </p:spTree>
    <p:extLst>
      <p:ext uri="{BB962C8B-B14F-4D97-AF65-F5344CB8AC3E}">
        <p14:creationId xmlns:p14="http://schemas.microsoft.com/office/powerpoint/2010/main" val="3833864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Autofit/>
          </a:bodyPr>
          <a:lstStyle/>
          <a:p>
            <a:pPr marL="457200" indent="-457200">
              <a:lnSpc>
                <a:spcPct val="140000"/>
              </a:lnSpc>
              <a:spcBef>
                <a:spcPts val="0"/>
              </a:spcBef>
              <a:buClrTx/>
              <a:buFont typeface="+mj-lt"/>
              <a:buAutoNum type="arabicPeriod" startAt="14"/>
            </a:pPr>
            <a:r>
              <a:rPr lang="en-US" dirty="0" smtClean="0">
                <a:latin typeface="Lucida Sans Unicode" panose="020B0602030504020204" pitchFamily="34" charset="0"/>
                <a:cs typeface="Lucida Sans Unicode" panose="020B0602030504020204" pitchFamily="34" charset="0"/>
              </a:rPr>
              <a:t>Spend </a:t>
            </a:r>
            <a:r>
              <a:rPr lang="en-US" dirty="0">
                <a:latin typeface="Lucida Sans Unicode" panose="020B0602030504020204" pitchFamily="34" charset="0"/>
                <a:cs typeface="Lucida Sans Unicode" panose="020B0602030504020204" pitchFamily="34" charset="0"/>
              </a:rPr>
              <a:t>considerable time in the word of God, so you can grow spiritually (1 </a:t>
            </a:r>
            <a:r>
              <a:rPr lang="en-US" dirty="0" smtClean="0">
                <a:latin typeface="Lucida Sans Unicode" panose="020B0602030504020204" pitchFamily="34" charset="0"/>
                <a:cs typeface="Lucida Sans Unicode" panose="020B0602030504020204" pitchFamily="34" charset="0"/>
              </a:rPr>
              <a:t>Pet. </a:t>
            </a:r>
            <a:r>
              <a:rPr lang="en-US" dirty="0">
                <a:latin typeface="Lucida Sans Unicode" panose="020B0602030504020204" pitchFamily="34" charset="0"/>
                <a:cs typeface="Lucida Sans Unicode" panose="020B0602030504020204" pitchFamily="34" charset="0"/>
              </a:rPr>
              <a:t>2:1-3). </a:t>
            </a:r>
            <a:r>
              <a:rPr lang="en-US" dirty="0" smtClean="0">
                <a:latin typeface="Lucida Sans Unicode" panose="020B0602030504020204" pitchFamily="34" charset="0"/>
                <a:cs typeface="Lucida Sans Unicode" panose="020B0602030504020204" pitchFamily="34" charset="0"/>
              </a:rPr>
              <a:t>God’s word provides </a:t>
            </a:r>
            <a:r>
              <a:rPr lang="en-US" dirty="0">
                <a:latin typeface="Lucida Sans Unicode" panose="020B0602030504020204" pitchFamily="34" charset="0"/>
                <a:cs typeface="Lucida Sans Unicode" panose="020B0602030504020204" pitchFamily="34" charset="0"/>
              </a:rPr>
              <a:t>food for the soul; you simply cannot live without it (1 </a:t>
            </a:r>
            <a:r>
              <a:rPr lang="en-US" dirty="0" smtClean="0">
                <a:latin typeface="Lucida Sans Unicode" panose="020B0602030504020204" pitchFamily="34" charset="0"/>
                <a:cs typeface="Lucida Sans Unicode" panose="020B0602030504020204" pitchFamily="34" charset="0"/>
              </a:rPr>
              <a:t>Tim. </a:t>
            </a:r>
            <a:r>
              <a:rPr lang="en-US" dirty="0">
                <a:latin typeface="Lucida Sans Unicode" panose="020B0602030504020204" pitchFamily="34" charset="0"/>
                <a:cs typeface="Lucida Sans Unicode" panose="020B0602030504020204" pitchFamily="34" charset="0"/>
              </a:rPr>
              <a:t>4:6; </a:t>
            </a:r>
            <a:r>
              <a:rPr lang="en-US" dirty="0" smtClean="0">
                <a:latin typeface="Lucida Sans Unicode" panose="020B0602030504020204" pitchFamily="34" charset="0"/>
                <a:cs typeface="Lucida Sans Unicode" panose="020B0602030504020204" pitchFamily="34" charset="0"/>
              </a:rPr>
              <a:t>Matt. </a:t>
            </a:r>
            <a:r>
              <a:rPr lang="en-US" dirty="0">
                <a:latin typeface="Lucida Sans Unicode" panose="020B0602030504020204" pitchFamily="34" charset="0"/>
                <a:cs typeface="Lucida Sans Unicode" panose="020B0602030504020204" pitchFamily="34" charset="0"/>
              </a:rPr>
              <a:t>4:4).</a:t>
            </a:r>
          </a:p>
        </p:txBody>
      </p:sp>
      <p:sp>
        <p:nvSpPr>
          <p:cNvPr id="3" name="Title 2"/>
          <p:cNvSpPr>
            <a:spLocks noGrp="1"/>
          </p:cNvSpPr>
          <p:nvPr>
            <p:ph type="title"/>
          </p:nvPr>
        </p:nvSpPr>
        <p:spPr/>
        <p:txBody>
          <a:bodyPr vert="horz" lIns="91440" tIns="45720" rIns="91440" bIns="45720" rtlCol="0" anchor="ctr">
            <a:normAutofit/>
          </a:bodyPr>
          <a:lstStyle/>
          <a:p>
            <a:r>
              <a:rPr lang="en-US" sz="4000" dirty="0">
                <a:solidFill>
                  <a:schemeClr val="tx1"/>
                </a:solidFill>
              </a:rPr>
              <a:t>After You Become a Christian</a:t>
            </a:r>
            <a:endParaRPr lang="en-US" sz="4000" dirty="0">
              <a:solidFill>
                <a:schemeClr val="tx1"/>
              </a:solidFill>
            </a:endParaRPr>
          </a:p>
        </p:txBody>
      </p:sp>
    </p:spTree>
    <p:extLst>
      <p:ext uri="{BB962C8B-B14F-4D97-AF65-F5344CB8AC3E}">
        <p14:creationId xmlns:p14="http://schemas.microsoft.com/office/powerpoint/2010/main" val="3065040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marL="457200" indent="-457200">
              <a:lnSpc>
                <a:spcPct val="140000"/>
              </a:lnSpc>
              <a:spcBef>
                <a:spcPts val="0"/>
              </a:spcBef>
              <a:buClrTx/>
              <a:buFont typeface="+mj-lt"/>
              <a:buAutoNum type="arabicPeriod" startAt="15"/>
            </a:pPr>
            <a:r>
              <a:rPr lang="en-US" dirty="0">
                <a:latin typeface="Lucida Sans Unicode" panose="020B0602030504020204" pitchFamily="34" charset="0"/>
                <a:cs typeface="Lucida Sans Unicode" panose="020B0602030504020204" pitchFamily="34" charset="0"/>
              </a:rPr>
              <a:t>Spend much time in prayer (1 </a:t>
            </a:r>
            <a:r>
              <a:rPr lang="en-US" dirty="0" smtClean="0">
                <a:latin typeface="Lucida Sans Unicode" panose="020B0602030504020204" pitchFamily="34" charset="0"/>
                <a:cs typeface="Lucida Sans Unicode" panose="020B0602030504020204" pitchFamily="34" charset="0"/>
              </a:rPr>
              <a:t>Thess. </a:t>
            </a:r>
            <a:r>
              <a:rPr lang="en-US" dirty="0">
                <a:latin typeface="Lucida Sans Unicode" panose="020B0602030504020204" pitchFamily="34" charset="0"/>
                <a:cs typeface="Lucida Sans Unicode" panose="020B0602030504020204" pitchFamily="34" charset="0"/>
              </a:rPr>
              <a:t>5:17), which will enable you to “obtain mercy and find grace to help in time of need” (</a:t>
            </a:r>
            <a:r>
              <a:rPr lang="en-US" dirty="0" smtClean="0">
                <a:latin typeface="Lucida Sans Unicode" panose="020B0602030504020204" pitchFamily="34" charset="0"/>
                <a:cs typeface="Lucida Sans Unicode" panose="020B0602030504020204" pitchFamily="34" charset="0"/>
              </a:rPr>
              <a:t>Heb. </a:t>
            </a:r>
            <a:r>
              <a:rPr lang="en-US" dirty="0">
                <a:latin typeface="Lucida Sans Unicode" panose="020B0602030504020204" pitchFamily="34" charset="0"/>
                <a:cs typeface="Lucida Sans Unicode" panose="020B0602030504020204" pitchFamily="34" charset="0"/>
              </a:rPr>
              <a:t>4:16). Do not try to make it on your own; you will need His help, and you will need it every day</a:t>
            </a:r>
            <a:r>
              <a:rPr lang="en-US" dirty="0" smtClean="0">
                <a:latin typeface="Lucida Sans Unicode" panose="020B0602030504020204" pitchFamily="34" charset="0"/>
                <a:cs typeface="Lucida Sans Unicode" panose="020B0602030504020204" pitchFamily="34" charset="0"/>
              </a:rPr>
              <a:t>.</a:t>
            </a:r>
          </a:p>
        </p:txBody>
      </p:sp>
      <p:sp>
        <p:nvSpPr>
          <p:cNvPr id="3" name="Title 2"/>
          <p:cNvSpPr>
            <a:spLocks noGrp="1"/>
          </p:cNvSpPr>
          <p:nvPr>
            <p:ph type="title"/>
          </p:nvPr>
        </p:nvSpPr>
        <p:spPr/>
        <p:txBody>
          <a:bodyPr vert="horz" lIns="91440" tIns="45720" rIns="91440" bIns="45720" rtlCol="0" anchor="ctr">
            <a:normAutofit/>
          </a:bodyPr>
          <a:lstStyle/>
          <a:p>
            <a:r>
              <a:rPr lang="en-US" sz="4000" dirty="0">
                <a:solidFill>
                  <a:schemeClr val="tx1"/>
                </a:solidFill>
              </a:rPr>
              <a:t>After You Become a Christian</a:t>
            </a:r>
            <a:endParaRPr lang="en-US" sz="4000" dirty="0">
              <a:solidFill>
                <a:schemeClr val="tx1"/>
              </a:solidFill>
            </a:endParaRPr>
          </a:p>
        </p:txBody>
      </p:sp>
    </p:spTree>
    <p:extLst>
      <p:ext uri="{BB962C8B-B14F-4D97-AF65-F5344CB8AC3E}">
        <p14:creationId xmlns:p14="http://schemas.microsoft.com/office/powerpoint/2010/main" val="2785718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2209800"/>
            <a:ext cx="7745505" cy="3877815"/>
          </a:xfrm>
        </p:spPr>
        <p:txBody>
          <a:bodyPr anchor="ctr">
            <a:normAutofit/>
          </a:bodyPr>
          <a:lstStyle/>
          <a:p>
            <a:pPr marL="457200" indent="-457200">
              <a:lnSpc>
                <a:spcPct val="140000"/>
              </a:lnSpc>
              <a:spcBef>
                <a:spcPts val="0"/>
              </a:spcBef>
              <a:buClrTx/>
              <a:buFont typeface="+mj-lt"/>
              <a:buAutoNum type="arabicPeriod" startAt="16"/>
            </a:pPr>
            <a:r>
              <a:rPr lang="en-US" dirty="0">
                <a:latin typeface="Lucida Sans Unicode" panose="020B0602030504020204" pitchFamily="34" charset="0"/>
                <a:cs typeface="Lucida Sans Unicode" panose="020B0602030504020204" pitchFamily="34" charset="0"/>
              </a:rPr>
              <a:t>Show your appreciation for what God has done for you—do as much for Him as you possibly </a:t>
            </a:r>
            <a:r>
              <a:rPr lang="en-US" dirty="0" smtClean="0">
                <a:latin typeface="Lucida Sans Unicode" panose="020B0602030504020204" pitchFamily="34" charset="0"/>
                <a:cs typeface="Lucida Sans Unicode" panose="020B0602030504020204" pitchFamily="34" charset="0"/>
              </a:rPr>
              <a:t>can (</a:t>
            </a:r>
            <a:r>
              <a:rPr lang="en-US" dirty="0">
                <a:latin typeface="Lucida Sans Unicode" panose="020B0602030504020204" pitchFamily="34" charset="0"/>
                <a:cs typeface="Lucida Sans Unicode" panose="020B0602030504020204" pitchFamily="34" charset="0"/>
              </a:rPr>
              <a:t>1 </a:t>
            </a:r>
            <a:r>
              <a:rPr lang="en-US" dirty="0" smtClean="0">
                <a:latin typeface="Lucida Sans Unicode" panose="020B0602030504020204" pitchFamily="34" charset="0"/>
                <a:cs typeface="Lucida Sans Unicode" panose="020B0602030504020204" pitchFamily="34" charset="0"/>
              </a:rPr>
              <a:t>Cor. </a:t>
            </a:r>
            <a:r>
              <a:rPr lang="en-US" dirty="0">
                <a:latin typeface="Lucida Sans Unicode" panose="020B0602030504020204" pitchFamily="34" charset="0"/>
                <a:cs typeface="Lucida Sans Unicode" panose="020B0602030504020204" pitchFamily="34" charset="0"/>
              </a:rPr>
              <a:t>15:10, 58). You can start by teaching (or getting someone to teach) your family, friends, and neighbors the gospel of Christ (Mark 5:19; Luke 8:39; Acts 8:4).</a:t>
            </a:r>
            <a:endParaRPr lang="en-US" dirty="0" smtClean="0">
              <a:latin typeface="Lucida Sans Unicode" panose="020B0602030504020204" pitchFamily="34" charset="0"/>
              <a:cs typeface="Lucida Sans Unicode" panose="020B0602030504020204" pitchFamily="34" charset="0"/>
            </a:endParaRPr>
          </a:p>
        </p:txBody>
      </p:sp>
      <p:sp>
        <p:nvSpPr>
          <p:cNvPr id="3" name="Title 2"/>
          <p:cNvSpPr>
            <a:spLocks noGrp="1"/>
          </p:cNvSpPr>
          <p:nvPr>
            <p:ph type="title"/>
          </p:nvPr>
        </p:nvSpPr>
        <p:spPr/>
        <p:txBody>
          <a:bodyPr vert="horz" lIns="91440" tIns="45720" rIns="91440" bIns="45720" rtlCol="0" anchor="ctr">
            <a:normAutofit/>
          </a:bodyPr>
          <a:lstStyle/>
          <a:p>
            <a:r>
              <a:rPr lang="en-US" sz="4000" dirty="0">
                <a:solidFill>
                  <a:schemeClr val="tx1"/>
                </a:solidFill>
              </a:rPr>
              <a:t>After You Become a Christian</a:t>
            </a:r>
            <a:endParaRPr lang="en-US" sz="4000" dirty="0">
              <a:solidFill>
                <a:schemeClr val="tx1"/>
              </a:solidFill>
            </a:endParaRPr>
          </a:p>
        </p:txBody>
      </p:sp>
    </p:spTree>
    <p:extLst>
      <p:ext uri="{BB962C8B-B14F-4D97-AF65-F5344CB8AC3E}">
        <p14:creationId xmlns:p14="http://schemas.microsoft.com/office/powerpoint/2010/main" val="2542789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chor="ctr">
            <a:normAutofit/>
          </a:bodyPr>
          <a:lstStyle/>
          <a:p>
            <a:pPr marL="457200" indent="-457200">
              <a:lnSpc>
                <a:spcPct val="135000"/>
              </a:lnSpc>
              <a:spcBef>
                <a:spcPts val="0"/>
              </a:spcBef>
              <a:buClrTx/>
              <a:buFont typeface="+mj-lt"/>
              <a:buAutoNum type="arabicPeriod"/>
            </a:pPr>
            <a:r>
              <a:rPr lang="en-US" dirty="0">
                <a:solidFill>
                  <a:schemeClr val="tx1"/>
                </a:solidFill>
                <a:latin typeface="Lucida Sans Unicode" panose="020B0602030504020204" pitchFamily="34" charset="0"/>
                <a:cs typeface="Lucida Sans Unicode" panose="020B0602030504020204" pitchFamily="34" charset="0"/>
              </a:rPr>
              <a:t>Do what the very first Christians did—join together with other Christians in a local church and continue “steadfastly in the apostles’ doctrine and fellowship, in the breaking of bread, and in prayers”—and in all the other activities specified in the New Testament </a:t>
            </a:r>
            <a:r>
              <a:rPr lang="en-US" dirty="0" smtClean="0">
                <a:solidFill>
                  <a:schemeClr val="tx1"/>
                </a:solidFill>
                <a:latin typeface="Lucida Sans Unicode" panose="020B0602030504020204" pitchFamily="34" charset="0"/>
                <a:cs typeface="Lucida Sans Unicode" panose="020B0602030504020204" pitchFamily="34" charset="0"/>
              </a:rPr>
              <a:t/>
            </a:r>
            <a:br>
              <a:rPr lang="en-US" dirty="0" smtClean="0">
                <a:solidFill>
                  <a:schemeClr val="tx1"/>
                </a:solidFill>
                <a:latin typeface="Lucida Sans Unicode" panose="020B0602030504020204" pitchFamily="34" charset="0"/>
                <a:cs typeface="Lucida Sans Unicode" panose="020B0602030504020204" pitchFamily="34" charset="0"/>
              </a:rPr>
            </a:br>
            <a:r>
              <a:rPr lang="en-US" dirty="0" smtClean="0">
                <a:solidFill>
                  <a:schemeClr val="tx1"/>
                </a:solidFill>
                <a:latin typeface="Lucida Sans Unicode" panose="020B0602030504020204" pitchFamily="34" charset="0"/>
                <a:cs typeface="Lucida Sans Unicode" panose="020B0602030504020204" pitchFamily="34" charset="0"/>
              </a:rPr>
              <a:t>(</a:t>
            </a:r>
            <a:r>
              <a:rPr lang="en-US" dirty="0">
                <a:solidFill>
                  <a:schemeClr val="tx1"/>
                </a:solidFill>
                <a:latin typeface="Lucida Sans Unicode" panose="020B0602030504020204" pitchFamily="34" charset="0"/>
                <a:cs typeface="Lucida Sans Unicode" panose="020B0602030504020204" pitchFamily="34" charset="0"/>
              </a:rPr>
              <a:t>Acts 2:42; 11:26; 20:7).</a:t>
            </a:r>
          </a:p>
        </p:txBody>
      </p:sp>
      <p:sp>
        <p:nvSpPr>
          <p:cNvPr id="2" name="Title 1"/>
          <p:cNvSpPr>
            <a:spLocks noGrp="1"/>
          </p:cNvSpPr>
          <p:nvPr>
            <p:ph type="title"/>
          </p:nvPr>
        </p:nvSpPr>
        <p:spPr/>
        <p:txBody>
          <a:bodyPr>
            <a:normAutofit/>
          </a:bodyPr>
          <a:lstStyle/>
          <a:p>
            <a:r>
              <a:rPr lang="en-US" sz="4000" dirty="0" smtClean="0">
                <a:solidFill>
                  <a:schemeClr val="tx1"/>
                </a:solidFill>
              </a:rPr>
              <a:t>After You Become a Christian</a:t>
            </a:r>
            <a:endParaRPr lang="en-US" sz="4000" dirty="0">
              <a:solidFill>
                <a:schemeClr val="tx1"/>
              </a:solidFill>
            </a:endParaRPr>
          </a:p>
        </p:txBody>
      </p:sp>
    </p:spTree>
    <p:extLst>
      <p:ext uri="{BB962C8B-B14F-4D97-AF65-F5344CB8AC3E}">
        <p14:creationId xmlns:p14="http://schemas.microsoft.com/office/powerpoint/2010/main" val="2571466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indent="-457200">
              <a:lnSpc>
                <a:spcPct val="120000"/>
              </a:lnSpc>
              <a:spcBef>
                <a:spcPts val="0"/>
              </a:spcBef>
              <a:spcAft>
                <a:spcPts val="1200"/>
              </a:spcAft>
              <a:buClrTx/>
              <a:buFont typeface="+mj-lt"/>
              <a:buAutoNum type="arabicPeriod" startAt="2"/>
            </a:pPr>
            <a:r>
              <a:rPr lang="en-US" dirty="0">
                <a:latin typeface="Lucida Sans Unicode" panose="020B0602030504020204" pitchFamily="34" charset="0"/>
                <a:cs typeface="Lucida Sans Unicode" panose="020B0602030504020204" pitchFamily="34" charset="0"/>
              </a:rPr>
              <a:t>Do </a:t>
            </a:r>
            <a:r>
              <a:rPr lang="en-US" b="1" dirty="0">
                <a:latin typeface="Lucida Sans Unicode" panose="020B0602030504020204" pitchFamily="34" charset="0"/>
                <a:cs typeface="Lucida Sans Unicode" panose="020B0602030504020204" pitchFamily="34" charset="0"/>
              </a:rPr>
              <a:t>not</a:t>
            </a:r>
            <a:r>
              <a:rPr lang="en-US" dirty="0">
                <a:latin typeface="Lucida Sans Unicode" panose="020B0602030504020204" pitchFamily="34" charset="0"/>
                <a:cs typeface="Lucida Sans Unicode" panose="020B0602030504020204" pitchFamily="34" charset="0"/>
              </a:rPr>
              <a:t> forsake the assemblies of this local church. Your primary purpose will be to worship God, but everything you do, together with the other saints, will result in your edification (</a:t>
            </a:r>
            <a:r>
              <a:rPr lang="en-US" dirty="0" smtClean="0">
                <a:latin typeface="Lucida Sans Unicode" panose="020B0602030504020204" pitchFamily="34" charset="0"/>
                <a:cs typeface="Lucida Sans Unicode" panose="020B0602030504020204" pitchFamily="34" charset="0"/>
              </a:rPr>
              <a:t>Heb. </a:t>
            </a:r>
            <a:r>
              <a:rPr lang="en-US" dirty="0">
                <a:latin typeface="Lucida Sans Unicode" panose="020B0602030504020204" pitchFamily="34" charset="0"/>
                <a:cs typeface="Lucida Sans Unicode" panose="020B0602030504020204" pitchFamily="34" charset="0"/>
              </a:rPr>
              <a:t>10:24-25; 1 </a:t>
            </a:r>
            <a:r>
              <a:rPr lang="en-US" dirty="0" smtClean="0">
                <a:latin typeface="Lucida Sans Unicode" panose="020B0602030504020204" pitchFamily="34" charset="0"/>
                <a:cs typeface="Lucida Sans Unicode" panose="020B0602030504020204" pitchFamily="34" charset="0"/>
              </a:rPr>
              <a:t>Cor. </a:t>
            </a:r>
            <a:r>
              <a:rPr lang="en-US" dirty="0">
                <a:latin typeface="Lucida Sans Unicode" panose="020B0602030504020204" pitchFamily="34" charset="0"/>
                <a:cs typeface="Lucida Sans Unicode" panose="020B0602030504020204" pitchFamily="34" charset="0"/>
              </a:rPr>
              <a:t>14:25-26</a:t>
            </a:r>
            <a:r>
              <a:rPr lang="en-US" dirty="0" smtClean="0">
                <a:latin typeface="Lucida Sans Unicode" panose="020B0602030504020204" pitchFamily="34" charset="0"/>
                <a:cs typeface="Lucida Sans Unicode" panose="020B0602030504020204" pitchFamily="34" charset="0"/>
              </a:rPr>
              <a:t>).</a:t>
            </a:r>
          </a:p>
          <a:p>
            <a:pPr marL="457200" indent="-457200">
              <a:lnSpc>
                <a:spcPct val="120000"/>
              </a:lnSpc>
              <a:spcBef>
                <a:spcPts val="0"/>
              </a:spcBef>
              <a:spcAft>
                <a:spcPts val="1200"/>
              </a:spcAft>
              <a:buClrTx/>
              <a:buFont typeface="+mj-lt"/>
              <a:buAutoNum type="arabicPeriod" startAt="2"/>
            </a:pPr>
            <a:r>
              <a:rPr lang="en-US" dirty="0">
                <a:latin typeface="Lucida Sans Unicode" panose="020B0602030504020204" pitchFamily="34" charset="0"/>
                <a:cs typeface="Lucida Sans Unicode" panose="020B0602030504020204" pitchFamily="34" charset="0"/>
              </a:rPr>
              <a:t>Now that you have “</a:t>
            </a:r>
            <a:r>
              <a:rPr lang="en-US" b="1" dirty="0">
                <a:latin typeface="Lucida Sans Unicode" panose="020B0602030504020204" pitchFamily="34" charset="0"/>
                <a:cs typeface="Lucida Sans Unicode" panose="020B0602030504020204" pitchFamily="34" charset="0"/>
              </a:rPr>
              <a:t>turned</a:t>
            </a:r>
            <a:r>
              <a:rPr lang="en-US" dirty="0">
                <a:latin typeface="Lucida Sans Unicode" panose="020B0602030504020204" pitchFamily="34" charset="0"/>
                <a:cs typeface="Lucida Sans Unicode" panose="020B0602030504020204" pitchFamily="34" charset="0"/>
              </a:rPr>
              <a:t> to the Lord” </a:t>
            </a:r>
            <a:r>
              <a:rPr lang="en-US" dirty="0" smtClean="0">
                <a:latin typeface="Lucida Sans Unicode" panose="020B0602030504020204" pitchFamily="34" charset="0"/>
                <a:cs typeface="Lucida Sans Unicode" panose="020B0602030504020204" pitchFamily="34" charset="0"/>
              </a:rPr>
              <a:t/>
            </a:r>
            <a:br>
              <a:rPr lang="en-US" dirty="0" smtClean="0">
                <a:latin typeface="Lucida Sans Unicode" panose="020B0602030504020204" pitchFamily="34" charset="0"/>
                <a:cs typeface="Lucida Sans Unicode" panose="020B0602030504020204" pitchFamily="34" charset="0"/>
              </a:rPr>
            </a:br>
            <a:r>
              <a:rPr lang="en-US" dirty="0" smtClean="0">
                <a:latin typeface="Lucida Sans Unicode" panose="020B0602030504020204" pitchFamily="34" charset="0"/>
                <a:cs typeface="Lucida Sans Unicode" panose="020B0602030504020204" pitchFamily="34" charset="0"/>
              </a:rPr>
              <a:t>(</a:t>
            </a:r>
            <a:r>
              <a:rPr lang="en-US" dirty="0">
                <a:latin typeface="Lucida Sans Unicode" panose="020B0602030504020204" pitchFamily="34" charset="0"/>
                <a:cs typeface="Lucida Sans Unicode" panose="020B0602030504020204" pitchFamily="34" charset="0"/>
              </a:rPr>
              <a:t>Acts 11:21), you must “with purpose of heart…</a:t>
            </a:r>
            <a:r>
              <a:rPr lang="en-US" b="1" dirty="0">
                <a:latin typeface="Lucida Sans Unicode" panose="020B0602030504020204" pitchFamily="34" charset="0"/>
                <a:cs typeface="Lucida Sans Unicode" panose="020B0602030504020204" pitchFamily="34" charset="0"/>
              </a:rPr>
              <a:t>continue</a:t>
            </a:r>
            <a:r>
              <a:rPr lang="en-US" dirty="0">
                <a:latin typeface="Lucida Sans Unicode" panose="020B0602030504020204" pitchFamily="34" charset="0"/>
                <a:cs typeface="Lucida Sans Unicode" panose="020B0602030504020204" pitchFamily="34" charset="0"/>
              </a:rPr>
              <a:t> with the Lord” (Acts 11:23).</a:t>
            </a:r>
          </a:p>
        </p:txBody>
      </p:sp>
      <p:sp>
        <p:nvSpPr>
          <p:cNvPr id="3" name="Title 2"/>
          <p:cNvSpPr>
            <a:spLocks noGrp="1"/>
          </p:cNvSpPr>
          <p:nvPr>
            <p:ph type="title"/>
          </p:nvPr>
        </p:nvSpPr>
        <p:spPr/>
        <p:txBody>
          <a:bodyPr vert="horz" lIns="91440" tIns="45720" rIns="91440" bIns="45720" rtlCol="0" anchor="ctr">
            <a:normAutofit/>
          </a:bodyPr>
          <a:lstStyle/>
          <a:p>
            <a:r>
              <a:rPr lang="en-US" sz="4000" dirty="0">
                <a:solidFill>
                  <a:schemeClr val="tx1"/>
                </a:solidFill>
              </a:rPr>
              <a:t>After You Become a Christian</a:t>
            </a:r>
            <a:endParaRPr lang="en-US" sz="4000" dirty="0">
              <a:solidFill>
                <a:schemeClr val="tx1"/>
              </a:solidFill>
            </a:endParaRPr>
          </a:p>
        </p:txBody>
      </p:sp>
    </p:spTree>
    <p:extLst>
      <p:ext uri="{BB962C8B-B14F-4D97-AF65-F5344CB8AC3E}">
        <p14:creationId xmlns:p14="http://schemas.microsoft.com/office/powerpoint/2010/main" val="2850805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lstStyle/>
          <a:p>
            <a:pPr marL="457200" indent="-457200">
              <a:lnSpc>
                <a:spcPct val="125000"/>
              </a:lnSpc>
              <a:spcBef>
                <a:spcPts val="0"/>
              </a:spcBef>
              <a:spcAft>
                <a:spcPts val="1800"/>
              </a:spcAft>
              <a:buClrTx/>
              <a:buFont typeface="+mj-lt"/>
              <a:buAutoNum type="arabicPeriod" startAt="4"/>
            </a:pPr>
            <a:r>
              <a:rPr lang="en-US" dirty="0">
                <a:latin typeface="Lucida Sans Unicode" panose="020B0602030504020204" pitchFamily="34" charset="0"/>
                <a:cs typeface="Lucida Sans Unicode" panose="020B0602030504020204" pitchFamily="34" charset="0"/>
              </a:rPr>
              <a:t>Do not live for yourself any longer; live for Jesus, who loved you and gave Himself for you </a:t>
            </a:r>
            <a:r>
              <a:rPr lang="en-US" dirty="0" smtClean="0">
                <a:latin typeface="Lucida Sans Unicode" panose="020B0602030504020204" pitchFamily="34" charset="0"/>
                <a:cs typeface="Lucida Sans Unicode" panose="020B0602030504020204" pitchFamily="34" charset="0"/>
              </a:rPr>
              <a:t/>
            </a:r>
            <a:br>
              <a:rPr lang="en-US" dirty="0" smtClean="0">
                <a:latin typeface="Lucida Sans Unicode" panose="020B0602030504020204" pitchFamily="34" charset="0"/>
                <a:cs typeface="Lucida Sans Unicode" panose="020B0602030504020204" pitchFamily="34" charset="0"/>
              </a:rPr>
            </a:br>
            <a:r>
              <a:rPr lang="en-US" dirty="0" smtClean="0">
                <a:latin typeface="Lucida Sans Unicode" panose="020B0602030504020204" pitchFamily="34" charset="0"/>
                <a:cs typeface="Lucida Sans Unicode" panose="020B0602030504020204" pitchFamily="34" charset="0"/>
              </a:rPr>
              <a:t>(</a:t>
            </a:r>
            <a:r>
              <a:rPr lang="en-US" dirty="0">
                <a:latin typeface="Lucida Sans Unicode" panose="020B0602030504020204" pitchFamily="34" charset="0"/>
                <a:cs typeface="Lucida Sans Unicode" panose="020B0602030504020204" pitchFamily="34" charset="0"/>
              </a:rPr>
              <a:t>2 </a:t>
            </a:r>
            <a:r>
              <a:rPr lang="en-US" dirty="0" smtClean="0">
                <a:latin typeface="Lucida Sans Unicode" panose="020B0602030504020204" pitchFamily="34" charset="0"/>
                <a:cs typeface="Lucida Sans Unicode" panose="020B0602030504020204" pitchFamily="34" charset="0"/>
              </a:rPr>
              <a:t>Cor. </a:t>
            </a:r>
            <a:r>
              <a:rPr lang="en-US" dirty="0">
                <a:latin typeface="Lucida Sans Unicode" panose="020B0602030504020204" pitchFamily="34" charset="0"/>
                <a:cs typeface="Lucida Sans Unicode" panose="020B0602030504020204" pitchFamily="34" charset="0"/>
              </a:rPr>
              <a:t>5:14-15; </a:t>
            </a:r>
            <a:r>
              <a:rPr lang="en-US" dirty="0" smtClean="0">
                <a:latin typeface="Lucida Sans Unicode" panose="020B0602030504020204" pitchFamily="34" charset="0"/>
                <a:cs typeface="Lucida Sans Unicode" panose="020B0602030504020204" pitchFamily="34" charset="0"/>
              </a:rPr>
              <a:t>Gal. </a:t>
            </a:r>
            <a:r>
              <a:rPr lang="en-US" dirty="0">
                <a:latin typeface="Lucida Sans Unicode" panose="020B0602030504020204" pitchFamily="34" charset="0"/>
                <a:cs typeface="Lucida Sans Unicode" panose="020B0602030504020204" pitchFamily="34" charset="0"/>
              </a:rPr>
              <a:t>2:20</a:t>
            </a:r>
            <a:r>
              <a:rPr lang="en-US" dirty="0" smtClean="0">
                <a:latin typeface="Lucida Sans Unicode" panose="020B0602030504020204" pitchFamily="34" charset="0"/>
                <a:cs typeface="Lucida Sans Unicode" panose="020B0602030504020204" pitchFamily="34" charset="0"/>
              </a:rPr>
              <a:t>).</a:t>
            </a:r>
          </a:p>
          <a:p>
            <a:pPr marL="457200" indent="-457200">
              <a:lnSpc>
                <a:spcPct val="125000"/>
              </a:lnSpc>
              <a:spcBef>
                <a:spcPts val="0"/>
              </a:spcBef>
              <a:spcAft>
                <a:spcPts val="1800"/>
              </a:spcAft>
              <a:buClrTx/>
              <a:buFont typeface="+mj-lt"/>
              <a:buAutoNum type="arabicPeriod" startAt="4"/>
            </a:pPr>
            <a:r>
              <a:rPr lang="en-US" dirty="0">
                <a:latin typeface="Lucida Sans Unicode" panose="020B0602030504020204" pitchFamily="34" charset="0"/>
                <a:cs typeface="Lucida Sans Unicode" panose="020B0602030504020204" pitchFamily="34" charset="0"/>
              </a:rPr>
              <a:t>Put Christ and His word </a:t>
            </a:r>
            <a:r>
              <a:rPr lang="en-US" b="1" dirty="0">
                <a:latin typeface="Lucida Sans Unicode" panose="020B0602030504020204" pitchFamily="34" charset="0"/>
                <a:cs typeface="Lucida Sans Unicode" panose="020B0602030504020204" pitchFamily="34" charset="0"/>
              </a:rPr>
              <a:t>first</a:t>
            </a:r>
            <a:r>
              <a:rPr lang="en-US" dirty="0">
                <a:latin typeface="Lucida Sans Unicode" panose="020B0602030504020204" pitchFamily="34" charset="0"/>
                <a:cs typeface="Lucida Sans Unicode" panose="020B0602030504020204" pitchFamily="34" charset="0"/>
              </a:rPr>
              <a:t>—before yourself, before your friends, before </a:t>
            </a:r>
            <a:r>
              <a:rPr lang="en-US" dirty="0" smtClean="0">
                <a:latin typeface="Lucida Sans Unicode" panose="020B0602030504020204" pitchFamily="34" charset="0"/>
                <a:cs typeface="Lucida Sans Unicode" panose="020B0602030504020204" pitchFamily="34" charset="0"/>
              </a:rPr>
              <a:t>husband, wife</a:t>
            </a:r>
            <a:r>
              <a:rPr lang="en-US" dirty="0">
                <a:latin typeface="Lucida Sans Unicode" panose="020B0602030504020204" pitchFamily="34" charset="0"/>
                <a:cs typeface="Lucida Sans Unicode" panose="020B0602030504020204" pitchFamily="34" charset="0"/>
              </a:rPr>
              <a:t>, </a:t>
            </a:r>
            <a:r>
              <a:rPr lang="en-US" dirty="0" smtClean="0">
                <a:latin typeface="Lucida Sans Unicode" panose="020B0602030504020204" pitchFamily="34" charset="0"/>
                <a:cs typeface="Lucida Sans Unicode" panose="020B0602030504020204" pitchFamily="34" charset="0"/>
              </a:rPr>
              <a:t>father, mother</a:t>
            </a:r>
            <a:r>
              <a:rPr lang="en-US" dirty="0">
                <a:latin typeface="Lucida Sans Unicode" panose="020B0602030504020204" pitchFamily="34" charset="0"/>
                <a:cs typeface="Lucida Sans Unicode" panose="020B0602030504020204" pitchFamily="34" charset="0"/>
              </a:rPr>
              <a:t>, </a:t>
            </a:r>
            <a:r>
              <a:rPr lang="en-US" dirty="0" smtClean="0">
                <a:latin typeface="Lucida Sans Unicode" panose="020B0602030504020204" pitchFamily="34" charset="0"/>
                <a:cs typeface="Lucida Sans Unicode" panose="020B0602030504020204" pitchFamily="34" charset="0"/>
              </a:rPr>
              <a:t>son </a:t>
            </a:r>
            <a:r>
              <a:rPr lang="en-US" dirty="0">
                <a:latin typeface="Lucida Sans Unicode" panose="020B0602030504020204" pitchFamily="34" charset="0"/>
                <a:cs typeface="Lucida Sans Unicode" panose="020B0602030504020204" pitchFamily="34" charset="0"/>
              </a:rPr>
              <a:t>or daughter, before anyone or anything </a:t>
            </a:r>
            <a:r>
              <a:rPr lang="en-US" dirty="0" smtClean="0">
                <a:latin typeface="Lucida Sans Unicode" panose="020B0602030504020204" pitchFamily="34" charset="0"/>
                <a:cs typeface="Lucida Sans Unicode" panose="020B0602030504020204" pitchFamily="34" charset="0"/>
              </a:rPr>
              <a:t>(</a:t>
            </a:r>
            <a:r>
              <a:rPr lang="en-US" dirty="0" smtClean="0">
                <a:latin typeface="Lucida Sans Unicode" panose="020B0602030504020204" pitchFamily="34" charset="0"/>
                <a:cs typeface="Lucida Sans Unicode" panose="020B0602030504020204" pitchFamily="34" charset="0"/>
              </a:rPr>
              <a:t>Matt. </a:t>
            </a:r>
            <a:r>
              <a:rPr lang="en-US" dirty="0">
                <a:latin typeface="Lucida Sans Unicode" panose="020B0602030504020204" pitchFamily="34" charset="0"/>
                <a:cs typeface="Lucida Sans Unicode" panose="020B0602030504020204" pitchFamily="34" charset="0"/>
              </a:rPr>
              <a:t>10:34-39; 6:33).</a:t>
            </a:r>
          </a:p>
        </p:txBody>
      </p:sp>
      <p:sp>
        <p:nvSpPr>
          <p:cNvPr id="3" name="Title 2"/>
          <p:cNvSpPr>
            <a:spLocks noGrp="1"/>
          </p:cNvSpPr>
          <p:nvPr>
            <p:ph type="title"/>
          </p:nvPr>
        </p:nvSpPr>
        <p:spPr/>
        <p:txBody>
          <a:bodyPr vert="horz" lIns="91440" tIns="45720" rIns="91440" bIns="45720" rtlCol="0" anchor="ctr">
            <a:normAutofit/>
          </a:bodyPr>
          <a:lstStyle/>
          <a:p>
            <a:r>
              <a:rPr lang="en-US" sz="4000" dirty="0">
                <a:solidFill>
                  <a:schemeClr val="tx1"/>
                </a:solidFill>
              </a:rPr>
              <a:t>After You Become a Christian</a:t>
            </a:r>
            <a:endParaRPr lang="en-US" sz="4000" dirty="0">
              <a:solidFill>
                <a:schemeClr val="tx1"/>
              </a:solidFill>
            </a:endParaRPr>
          </a:p>
        </p:txBody>
      </p:sp>
    </p:spTree>
    <p:extLst>
      <p:ext uri="{BB962C8B-B14F-4D97-AF65-F5344CB8AC3E}">
        <p14:creationId xmlns:p14="http://schemas.microsoft.com/office/powerpoint/2010/main" val="2751310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0" indent="-457200">
              <a:lnSpc>
                <a:spcPct val="125000"/>
              </a:lnSpc>
              <a:spcBef>
                <a:spcPts val="0"/>
              </a:spcBef>
              <a:spcAft>
                <a:spcPts val="600"/>
              </a:spcAft>
              <a:buClrTx/>
              <a:buFont typeface="+mj-lt"/>
              <a:buAutoNum type="arabicPeriod" startAt="6"/>
            </a:pPr>
            <a:r>
              <a:rPr lang="en-US" dirty="0">
                <a:latin typeface="Lucida Sans Unicode" panose="020B0602030504020204" pitchFamily="34" charset="0"/>
                <a:cs typeface="Lucida Sans Unicode" panose="020B0602030504020204" pitchFamily="34" charset="0"/>
              </a:rPr>
              <a:t>Be willing to surrender </a:t>
            </a:r>
            <a:r>
              <a:rPr lang="en-US" b="1" dirty="0">
                <a:latin typeface="Lucida Sans Unicode" panose="020B0602030504020204" pitchFamily="34" charset="0"/>
                <a:cs typeface="Lucida Sans Unicode" panose="020B0602030504020204" pitchFamily="34" charset="0"/>
              </a:rPr>
              <a:t>all</a:t>
            </a:r>
            <a:r>
              <a:rPr lang="en-US" dirty="0">
                <a:latin typeface="Lucida Sans Unicode" panose="020B0602030504020204" pitchFamily="34" charset="0"/>
                <a:cs typeface="Lucida Sans Unicode" panose="020B0602030504020204" pitchFamily="34" charset="0"/>
              </a:rPr>
              <a:t> to </a:t>
            </a:r>
            <a:r>
              <a:rPr lang="en-US" dirty="0" smtClean="0">
                <a:latin typeface="Lucida Sans Unicode" panose="020B0602030504020204" pitchFamily="34" charset="0"/>
                <a:cs typeface="Lucida Sans Unicode" panose="020B0602030504020204" pitchFamily="34" charset="0"/>
              </a:rPr>
              <a:t>Jesus—talents, money</a:t>
            </a:r>
            <a:r>
              <a:rPr lang="en-US" dirty="0">
                <a:latin typeface="Lucida Sans Unicode" panose="020B0602030504020204" pitchFamily="34" charset="0"/>
                <a:cs typeface="Lucida Sans Unicode" panose="020B0602030504020204" pitchFamily="34" charset="0"/>
              </a:rPr>
              <a:t>, </a:t>
            </a:r>
            <a:r>
              <a:rPr lang="en-US" dirty="0" smtClean="0">
                <a:latin typeface="Lucida Sans Unicode" panose="020B0602030504020204" pitchFamily="34" charset="0"/>
                <a:cs typeface="Lucida Sans Unicode" panose="020B0602030504020204" pitchFamily="34" charset="0"/>
              </a:rPr>
              <a:t>time</a:t>
            </a:r>
            <a:r>
              <a:rPr lang="en-US" dirty="0">
                <a:latin typeface="Lucida Sans Unicode" panose="020B0602030504020204" pitchFamily="34" charset="0"/>
                <a:cs typeface="Lucida Sans Unicode" panose="020B0602030504020204" pitchFamily="34" charset="0"/>
              </a:rPr>
              <a:t>, </a:t>
            </a:r>
            <a:r>
              <a:rPr lang="en-US" dirty="0" smtClean="0">
                <a:latin typeface="Lucida Sans Unicode" panose="020B0602030504020204" pitchFamily="34" charset="0"/>
                <a:cs typeface="Lucida Sans Unicode" panose="020B0602030504020204" pitchFamily="34" charset="0"/>
              </a:rPr>
              <a:t>even </a:t>
            </a:r>
            <a:r>
              <a:rPr lang="en-US" dirty="0">
                <a:latin typeface="Lucida Sans Unicode" panose="020B0602030504020204" pitchFamily="34" charset="0"/>
                <a:cs typeface="Lucida Sans Unicode" panose="020B0602030504020204" pitchFamily="34" charset="0"/>
              </a:rPr>
              <a:t>your own life. Give Jesus all you’ve got, because that’s exactly what He has done for you (</a:t>
            </a:r>
            <a:r>
              <a:rPr lang="en-US" dirty="0" smtClean="0">
                <a:latin typeface="Lucida Sans Unicode" panose="020B0602030504020204" pitchFamily="34" charset="0"/>
                <a:cs typeface="Lucida Sans Unicode" panose="020B0602030504020204" pitchFamily="34" charset="0"/>
              </a:rPr>
              <a:t>Rom. </a:t>
            </a:r>
            <a:r>
              <a:rPr lang="en-US" dirty="0">
                <a:latin typeface="Lucida Sans Unicode" panose="020B0602030504020204" pitchFamily="34" charset="0"/>
                <a:cs typeface="Lucida Sans Unicode" panose="020B0602030504020204" pitchFamily="34" charset="0"/>
              </a:rPr>
              <a:t>8:31-32</a:t>
            </a:r>
            <a:r>
              <a:rPr lang="en-US" dirty="0" smtClean="0">
                <a:latin typeface="Lucida Sans Unicode" panose="020B0602030504020204" pitchFamily="34" charset="0"/>
                <a:cs typeface="Lucida Sans Unicode" panose="020B0602030504020204" pitchFamily="34" charset="0"/>
              </a:rPr>
              <a:t>).</a:t>
            </a:r>
          </a:p>
          <a:p>
            <a:pPr marL="457200" indent="-457200">
              <a:lnSpc>
                <a:spcPct val="125000"/>
              </a:lnSpc>
              <a:spcBef>
                <a:spcPts val="0"/>
              </a:spcBef>
              <a:spcAft>
                <a:spcPts val="600"/>
              </a:spcAft>
              <a:buClrTx/>
              <a:buFont typeface="+mj-lt"/>
              <a:buAutoNum type="arabicPeriod" startAt="6"/>
            </a:pPr>
            <a:r>
              <a:rPr lang="en-US" dirty="0" smtClean="0">
                <a:latin typeface="Lucida Sans Unicode" panose="020B0602030504020204" pitchFamily="34" charset="0"/>
                <a:cs typeface="Lucida Sans Unicode" panose="020B0602030504020204" pitchFamily="34" charset="0"/>
              </a:rPr>
              <a:t>Don’t let </a:t>
            </a:r>
            <a:r>
              <a:rPr lang="en-US" dirty="0">
                <a:latin typeface="Lucida Sans Unicode" panose="020B0602030504020204" pitchFamily="34" charset="0"/>
                <a:cs typeface="Lucida Sans Unicode" panose="020B0602030504020204" pitchFamily="34" charset="0"/>
              </a:rPr>
              <a:t>peer pressure keep you from standing </a:t>
            </a:r>
            <a:r>
              <a:rPr lang="en-US" dirty="0" smtClean="0">
                <a:latin typeface="Lucida Sans Unicode" panose="020B0602030504020204" pitchFamily="34" charset="0"/>
                <a:cs typeface="Lucida Sans Unicode" panose="020B0602030504020204" pitchFamily="34" charset="0"/>
              </a:rPr>
              <a:t>for </a:t>
            </a:r>
            <a:r>
              <a:rPr lang="en-US" dirty="0">
                <a:latin typeface="Lucida Sans Unicode" panose="020B0602030504020204" pitchFamily="34" charset="0"/>
                <a:cs typeface="Lucida Sans Unicode" panose="020B0602030504020204" pitchFamily="34" charset="0"/>
              </a:rPr>
              <a:t>Jesus (</a:t>
            </a:r>
            <a:r>
              <a:rPr lang="en-US" dirty="0" smtClean="0">
                <a:latin typeface="Lucida Sans Unicode" panose="020B0602030504020204" pitchFamily="34" charset="0"/>
                <a:cs typeface="Lucida Sans Unicode" panose="020B0602030504020204" pitchFamily="34" charset="0"/>
              </a:rPr>
              <a:t>Jn. </a:t>
            </a:r>
            <a:r>
              <a:rPr lang="en-US" dirty="0">
                <a:latin typeface="Lucida Sans Unicode" panose="020B0602030504020204" pitchFamily="34" charset="0"/>
                <a:cs typeface="Lucida Sans Unicode" panose="020B0602030504020204" pitchFamily="34" charset="0"/>
              </a:rPr>
              <a:t>9:20-22; 12:42-43; </a:t>
            </a:r>
            <a:r>
              <a:rPr lang="en-US" dirty="0" smtClean="0">
                <a:latin typeface="Lucida Sans Unicode" panose="020B0602030504020204" pitchFamily="34" charset="0"/>
                <a:cs typeface="Lucida Sans Unicode" panose="020B0602030504020204" pitchFamily="34" charset="0"/>
              </a:rPr>
              <a:t>Mk. </a:t>
            </a:r>
            <a:r>
              <a:rPr lang="en-US" dirty="0">
                <a:latin typeface="Lucida Sans Unicode" panose="020B0602030504020204" pitchFamily="34" charset="0"/>
                <a:cs typeface="Lucida Sans Unicode" panose="020B0602030504020204" pitchFamily="34" charset="0"/>
              </a:rPr>
              <a:t>8:38; </a:t>
            </a:r>
            <a:r>
              <a:rPr lang="en-US" dirty="0" smtClean="0">
                <a:latin typeface="Lucida Sans Unicode" panose="020B0602030504020204" pitchFamily="34" charset="0"/>
                <a:cs typeface="Lucida Sans Unicode" panose="020B0602030504020204" pitchFamily="34" charset="0"/>
              </a:rPr>
              <a:t/>
            </a:r>
            <a:br>
              <a:rPr lang="en-US" dirty="0" smtClean="0">
                <a:latin typeface="Lucida Sans Unicode" panose="020B0602030504020204" pitchFamily="34" charset="0"/>
                <a:cs typeface="Lucida Sans Unicode" panose="020B0602030504020204" pitchFamily="34" charset="0"/>
              </a:rPr>
            </a:br>
            <a:r>
              <a:rPr lang="en-US" dirty="0" smtClean="0">
                <a:latin typeface="Lucida Sans Unicode" panose="020B0602030504020204" pitchFamily="34" charset="0"/>
                <a:cs typeface="Lucida Sans Unicode" panose="020B0602030504020204" pitchFamily="34" charset="0"/>
              </a:rPr>
              <a:t>1 </a:t>
            </a:r>
            <a:r>
              <a:rPr lang="en-US" dirty="0" smtClean="0">
                <a:latin typeface="Lucida Sans Unicode" panose="020B0602030504020204" pitchFamily="34" charset="0"/>
                <a:cs typeface="Lucida Sans Unicode" panose="020B0602030504020204" pitchFamily="34" charset="0"/>
              </a:rPr>
              <a:t>Cor. </a:t>
            </a:r>
            <a:r>
              <a:rPr lang="en-US" dirty="0">
                <a:latin typeface="Lucida Sans Unicode" panose="020B0602030504020204" pitchFamily="34" charset="0"/>
                <a:cs typeface="Lucida Sans Unicode" panose="020B0602030504020204" pitchFamily="34" charset="0"/>
              </a:rPr>
              <a:t>16:13</a:t>
            </a:r>
            <a:r>
              <a:rPr lang="en-US" dirty="0" smtClean="0">
                <a:latin typeface="Lucida Sans Unicode" panose="020B0602030504020204" pitchFamily="34" charset="0"/>
                <a:cs typeface="Lucida Sans Unicode" panose="020B0602030504020204" pitchFamily="34" charset="0"/>
              </a:rPr>
              <a:t>). “</a:t>
            </a:r>
            <a:r>
              <a:rPr lang="en-US" dirty="0" err="1" smtClean="0">
                <a:latin typeface="Lucida Sans Unicode" panose="020B0602030504020204" pitchFamily="34" charset="0"/>
                <a:cs typeface="Lucida Sans Unicode" panose="020B0602030504020204" pitchFamily="34" charset="0"/>
              </a:rPr>
              <a:t>Tho</a:t>
            </a:r>
            <a:r>
              <a:rPr lang="en-US" dirty="0" smtClean="0">
                <a:latin typeface="Lucida Sans Unicode" panose="020B0602030504020204" pitchFamily="34" charset="0"/>
                <a:cs typeface="Lucida Sans Unicode" panose="020B0602030504020204" pitchFamily="34" charset="0"/>
              </a:rPr>
              <a:t>’ none go with me, I still will follow.”</a:t>
            </a:r>
          </a:p>
        </p:txBody>
      </p:sp>
      <p:sp>
        <p:nvSpPr>
          <p:cNvPr id="3" name="Title 2"/>
          <p:cNvSpPr>
            <a:spLocks noGrp="1"/>
          </p:cNvSpPr>
          <p:nvPr>
            <p:ph type="title"/>
          </p:nvPr>
        </p:nvSpPr>
        <p:spPr/>
        <p:txBody>
          <a:bodyPr vert="horz" lIns="91440" tIns="45720" rIns="91440" bIns="45720" rtlCol="0" anchor="ctr">
            <a:normAutofit/>
          </a:bodyPr>
          <a:lstStyle/>
          <a:p>
            <a:r>
              <a:rPr lang="en-US" sz="4000" dirty="0">
                <a:solidFill>
                  <a:schemeClr val="tx1"/>
                </a:solidFill>
              </a:rPr>
              <a:t>After You Become a Christian</a:t>
            </a:r>
            <a:endParaRPr lang="en-US" sz="4000" dirty="0">
              <a:solidFill>
                <a:schemeClr val="tx1"/>
              </a:solidFill>
            </a:endParaRPr>
          </a:p>
        </p:txBody>
      </p:sp>
    </p:spTree>
    <p:extLst>
      <p:ext uri="{BB962C8B-B14F-4D97-AF65-F5344CB8AC3E}">
        <p14:creationId xmlns:p14="http://schemas.microsoft.com/office/powerpoint/2010/main" val="752059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marL="457200" indent="-457200">
              <a:lnSpc>
                <a:spcPct val="125000"/>
              </a:lnSpc>
              <a:spcBef>
                <a:spcPts val="0"/>
              </a:spcBef>
              <a:spcAft>
                <a:spcPts val="1800"/>
              </a:spcAft>
              <a:buClrTx/>
              <a:buFont typeface="+mj-lt"/>
              <a:buAutoNum type="arabicPeriod" startAt="8"/>
            </a:pPr>
            <a:r>
              <a:rPr lang="en-US" dirty="0" smtClean="0">
                <a:latin typeface="Lucida Sans Unicode" panose="020B0602030504020204" pitchFamily="34" charset="0"/>
                <a:cs typeface="Lucida Sans Unicode" panose="020B0602030504020204" pitchFamily="34" charset="0"/>
              </a:rPr>
              <a:t>Don’t keep </a:t>
            </a:r>
            <a:r>
              <a:rPr lang="en-US" dirty="0">
                <a:latin typeface="Lucida Sans Unicode" panose="020B0602030504020204" pitchFamily="34" charset="0"/>
                <a:cs typeface="Lucida Sans Unicode" panose="020B0602030504020204" pitchFamily="34" charset="0"/>
              </a:rPr>
              <a:t>living the way you </a:t>
            </a:r>
            <a:r>
              <a:rPr lang="en-US" dirty="0" smtClean="0">
                <a:latin typeface="Lucida Sans Unicode" panose="020B0602030504020204" pitchFamily="34" charset="0"/>
                <a:cs typeface="Lucida Sans Unicode" panose="020B0602030504020204" pitchFamily="34" charset="0"/>
              </a:rPr>
              <a:t>did (</a:t>
            </a:r>
            <a:r>
              <a:rPr lang="en-US" dirty="0" smtClean="0">
                <a:latin typeface="Lucida Sans Unicode" panose="020B0602030504020204" pitchFamily="34" charset="0"/>
                <a:cs typeface="Lucida Sans Unicode" panose="020B0602030504020204" pitchFamily="34" charset="0"/>
              </a:rPr>
              <a:t>Eph. </a:t>
            </a:r>
            <a:r>
              <a:rPr lang="en-US" dirty="0">
                <a:latin typeface="Lucida Sans Unicode" panose="020B0602030504020204" pitchFamily="34" charset="0"/>
                <a:cs typeface="Lucida Sans Unicode" panose="020B0602030504020204" pitchFamily="34" charset="0"/>
              </a:rPr>
              <a:t>4:17); “walk in newness of life” (</a:t>
            </a:r>
            <a:r>
              <a:rPr lang="en-US" dirty="0" smtClean="0">
                <a:latin typeface="Lucida Sans Unicode" panose="020B0602030504020204" pitchFamily="34" charset="0"/>
                <a:cs typeface="Lucida Sans Unicode" panose="020B0602030504020204" pitchFamily="34" charset="0"/>
              </a:rPr>
              <a:t>Rom </a:t>
            </a:r>
            <a:r>
              <a:rPr lang="en-US" dirty="0">
                <a:latin typeface="Lucida Sans Unicode" panose="020B0602030504020204" pitchFamily="34" charset="0"/>
                <a:cs typeface="Lucida Sans Unicode" panose="020B0602030504020204" pitchFamily="34" charset="0"/>
              </a:rPr>
              <a:t>6:4</a:t>
            </a:r>
            <a:r>
              <a:rPr lang="en-US" dirty="0" smtClean="0">
                <a:latin typeface="Lucida Sans Unicode" panose="020B0602030504020204" pitchFamily="34" charset="0"/>
                <a:cs typeface="Lucida Sans Unicode" panose="020B0602030504020204" pitchFamily="34" charset="0"/>
              </a:rPr>
              <a:t>).</a:t>
            </a:r>
          </a:p>
          <a:p>
            <a:pPr marL="457200" indent="-457200">
              <a:lnSpc>
                <a:spcPct val="125000"/>
              </a:lnSpc>
              <a:spcBef>
                <a:spcPts val="0"/>
              </a:spcBef>
              <a:spcAft>
                <a:spcPts val="1800"/>
              </a:spcAft>
              <a:buClrTx/>
              <a:buFont typeface="+mj-lt"/>
              <a:buAutoNum type="arabicPeriod" startAt="8"/>
            </a:pPr>
            <a:r>
              <a:rPr lang="en-US" dirty="0">
                <a:latin typeface="Lucida Sans Unicode" panose="020B0602030504020204" pitchFamily="34" charset="0"/>
                <a:cs typeface="Lucida Sans Unicode" panose="020B0602030504020204" pitchFamily="34" charset="0"/>
              </a:rPr>
              <a:t>Regard yourself as “</a:t>
            </a:r>
            <a:r>
              <a:rPr lang="en-US" b="1" dirty="0">
                <a:latin typeface="Lucida Sans Unicode" panose="020B0602030504020204" pitchFamily="34" charset="0"/>
                <a:cs typeface="Lucida Sans Unicode" panose="020B0602030504020204" pitchFamily="34" charset="0"/>
              </a:rPr>
              <a:t>dead</a:t>
            </a:r>
            <a:r>
              <a:rPr lang="en-US" dirty="0">
                <a:latin typeface="Lucida Sans Unicode" panose="020B0602030504020204" pitchFamily="34" charset="0"/>
                <a:cs typeface="Lucida Sans Unicode" panose="020B0602030504020204" pitchFamily="34" charset="0"/>
              </a:rPr>
              <a:t> to sin, but </a:t>
            </a:r>
            <a:r>
              <a:rPr lang="en-US" b="1" dirty="0">
                <a:latin typeface="Lucida Sans Unicode" panose="020B0602030504020204" pitchFamily="34" charset="0"/>
                <a:cs typeface="Lucida Sans Unicode" panose="020B0602030504020204" pitchFamily="34" charset="0"/>
              </a:rPr>
              <a:t>alive</a:t>
            </a:r>
            <a:r>
              <a:rPr lang="en-US" dirty="0">
                <a:latin typeface="Lucida Sans Unicode" panose="020B0602030504020204" pitchFamily="34" charset="0"/>
                <a:cs typeface="Lucida Sans Unicode" panose="020B0602030504020204" pitchFamily="34" charset="0"/>
              </a:rPr>
              <a:t> to God” (</a:t>
            </a:r>
            <a:r>
              <a:rPr lang="en-US" dirty="0" smtClean="0">
                <a:latin typeface="Lucida Sans Unicode" panose="020B0602030504020204" pitchFamily="34" charset="0"/>
                <a:cs typeface="Lucida Sans Unicode" panose="020B0602030504020204" pitchFamily="34" charset="0"/>
              </a:rPr>
              <a:t>Rom. </a:t>
            </a:r>
            <a:r>
              <a:rPr lang="en-US" dirty="0">
                <a:latin typeface="Lucida Sans Unicode" panose="020B0602030504020204" pitchFamily="34" charset="0"/>
                <a:cs typeface="Lucida Sans Unicode" panose="020B0602030504020204" pitchFamily="34" charset="0"/>
              </a:rPr>
              <a:t>6:11)—and then live that way</a:t>
            </a:r>
            <a:r>
              <a:rPr lang="en-US" dirty="0" smtClean="0">
                <a:latin typeface="Lucida Sans Unicode" panose="020B0602030504020204" pitchFamily="34" charset="0"/>
                <a:cs typeface="Lucida Sans Unicode" panose="020B0602030504020204" pitchFamily="34" charset="0"/>
              </a:rPr>
              <a:t>.</a:t>
            </a:r>
          </a:p>
          <a:p>
            <a:pPr marL="457200" indent="-457200">
              <a:lnSpc>
                <a:spcPct val="125000"/>
              </a:lnSpc>
              <a:spcBef>
                <a:spcPts val="0"/>
              </a:spcBef>
              <a:spcAft>
                <a:spcPts val="1800"/>
              </a:spcAft>
              <a:buClrTx/>
              <a:buFont typeface="+mj-lt"/>
              <a:buAutoNum type="arabicPeriod" startAt="8"/>
            </a:pPr>
            <a:r>
              <a:rPr lang="en-US" dirty="0">
                <a:latin typeface="Lucida Sans Unicode" panose="020B0602030504020204" pitchFamily="34" charset="0"/>
                <a:cs typeface="Lucida Sans Unicode" panose="020B0602030504020204" pitchFamily="34" charset="0"/>
              </a:rPr>
              <a:t>Be a “slave of righteousness” (</a:t>
            </a:r>
            <a:r>
              <a:rPr lang="en-US" dirty="0" smtClean="0">
                <a:latin typeface="Lucida Sans Unicode" panose="020B0602030504020204" pitchFamily="34" charset="0"/>
                <a:cs typeface="Lucida Sans Unicode" panose="020B0602030504020204" pitchFamily="34" charset="0"/>
              </a:rPr>
              <a:t>Rom. </a:t>
            </a:r>
            <a:r>
              <a:rPr lang="en-US" dirty="0">
                <a:latin typeface="Lucida Sans Unicode" panose="020B0602030504020204" pitchFamily="34" charset="0"/>
                <a:cs typeface="Lucida Sans Unicode" panose="020B0602030504020204" pitchFamily="34" charset="0"/>
              </a:rPr>
              <a:t>6:18); do whatever it demands of you.</a:t>
            </a:r>
            <a:endParaRPr lang="en-US" dirty="0" smtClean="0">
              <a:latin typeface="Lucida Sans Unicode" panose="020B0602030504020204" pitchFamily="34" charset="0"/>
              <a:cs typeface="Lucida Sans Unicode" panose="020B0602030504020204" pitchFamily="34" charset="0"/>
            </a:endParaRPr>
          </a:p>
        </p:txBody>
      </p:sp>
      <p:sp>
        <p:nvSpPr>
          <p:cNvPr id="3" name="Title 2"/>
          <p:cNvSpPr>
            <a:spLocks noGrp="1"/>
          </p:cNvSpPr>
          <p:nvPr>
            <p:ph type="title"/>
          </p:nvPr>
        </p:nvSpPr>
        <p:spPr/>
        <p:txBody>
          <a:bodyPr vert="horz" lIns="91440" tIns="45720" rIns="91440" bIns="45720" rtlCol="0" anchor="ctr">
            <a:normAutofit/>
          </a:bodyPr>
          <a:lstStyle/>
          <a:p>
            <a:r>
              <a:rPr lang="en-US" sz="4000" dirty="0">
                <a:solidFill>
                  <a:schemeClr val="tx1"/>
                </a:solidFill>
              </a:rPr>
              <a:t>After You Become a Christian</a:t>
            </a:r>
            <a:endParaRPr lang="en-US" sz="4000" dirty="0">
              <a:solidFill>
                <a:schemeClr val="tx1"/>
              </a:solidFill>
            </a:endParaRPr>
          </a:p>
        </p:txBody>
      </p:sp>
    </p:spTree>
    <p:extLst>
      <p:ext uri="{BB962C8B-B14F-4D97-AF65-F5344CB8AC3E}">
        <p14:creationId xmlns:p14="http://schemas.microsoft.com/office/powerpoint/2010/main" val="2558742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marL="457200" indent="-457200">
              <a:lnSpc>
                <a:spcPct val="140000"/>
              </a:lnSpc>
              <a:spcBef>
                <a:spcPts val="0"/>
              </a:spcBef>
              <a:buClrTx/>
              <a:buFont typeface="+mj-lt"/>
              <a:buAutoNum type="arabicPeriod" startAt="11"/>
            </a:pPr>
            <a:r>
              <a:rPr lang="en-US" dirty="0">
                <a:latin typeface="Lucida Sans Unicode" panose="020B0602030504020204" pitchFamily="34" charset="0"/>
                <a:cs typeface="Lucida Sans Unicode" panose="020B0602030504020204" pitchFamily="34" charset="0"/>
              </a:rPr>
              <a:t>Change your priorities. Seek the things above (</a:t>
            </a:r>
            <a:r>
              <a:rPr lang="en-US" dirty="0" smtClean="0">
                <a:latin typeface="Lucida Sans Unicode" panose="020B0602030504020204" pitchFamily="34" charset="0"/>
                <a:cs typeface="Lucida Sans Unicode" panose="020B0602030504020204" pitchFamily="34" charset="0"/>
              </a:rPr>
              <a:t>Col. 3:1)—things like </a:t>
            </a:r>
            <a:r>
              <a:rPr lang="en-US" dirty="0">
                <a:latin typeface="Lucida Sans Unicode" panose="020B0602030504020204" pitchFamily="34" charset="0"/>
                <a:cs typeface="Lucida Sans Unicode" panose="020B0602030504020204" pitchFamily="34" charset="0"/>
              </a:rPr>
              <a:t>kindness, humility, meekness, forgiveness, love, peace, etc. </a:t>
            </a:r>
            <a:r>
              <a:rPr lang="en-US" dirty="0" smtClean="0">
                <a:latin typeface="Lucida Sans Unicode" panose="020B0602030504020204" pitchFamily="34" charset="0"/>
                <a:cs typeface="Lucida Sans Unicode" panose="020B0602030504020204" pitchFamily="34" charset="0"/>
              </a:rPr>
              <a:t/>
            </a:r>
            <a:br>
              <a:rPr lang="en-US" dirty="0" smtClean="0">
                <a:latin typeface="Lucida Sans Unicode" panose="020B0602030504020204" pitchFamily="34" charset="0"/>
                <a:cs typeface="Lucida Sans Unicode" panose="020B0602030504020204" pitchFamily="34" charset="0"/>
              </a:rPr>
            </a:br>
            <a:r>
              <a:rPr lang="en-US" dirty="0" smtClean="0">
                <a:latin typeface="Lucida Sans Unicode" panose="020B0602030504020204" pitchFamily="34" charset="0"/>
                <a:cs typeface="Lucida Sans Unicode" panose="020B0602030504020204" pitchFamily="34" charset="0"/>
              </a:rPr>
              <a:t>(</a:t>
            </a:r>
            <a:r>
              <a:rPr lang="en-US" dirty="0" smtClean="0">
                <a:latin typeface="Lucida Sans Unicode" panose="020B0602030504020204" pitchFamily="34" charset="0"/>
                <a:cs typeface="Lucida Sans Unicode" panose="020B0602030504020204" pitchFamily="34" charset="0"/>
              </a:rPr>
              <a:t>Col. </a:t>
            </a:r>
            <a:r>
              <a:rPr lang="en-US" dirty="0">
                <a:latin typeface="Lucida Sans Unicode" panose="020B0602030504020204" pitchFamily="34" charset="0"/>
                <a:cs typeface="Lucida Sans Unicode" panose="020B0602030504020204" pitchFamily="34" charset="0"/>
              </a:rPr>
              <a:t>3:12-17). </a:t>
            </a:r>
            <a:r>
              <a:rPr lang="en-US" dirty="0" smtClean="0">
                <a:latin typeface="Lucida Sans Unicode" panose="020B0602030504020204" pitchFamily="34" charset="0"/>
                <a:cs typeface="Lucida Sans Unicode" panose="020B0602030504020204" pitchFamily="34" charset="0"/>
              </a:rPr>
              <a:t>Have zero interest </a:t>
            </a:r>
            <a:r>
              <a:rPr lang="en-US" dirty="0">
                <a:latin typeface="Lucida Sans Unicode" panose="020B0602030504020204" pitchFamily="34" charset="0"/>
                <a:cs typeface="Lucida Sans Unicode" panose="020B0602030504020204" pitchFamily="34" charset="0"/>
              </a:rPr>
              <a:t>in being like the world (</a:t>
            </a:r>
            <a:r>
              <a:rPr lang="en-US" dirty="0" smtClean="0">
                <a:latin typeface="Lucida Sans Unicode" panose="020B0602030504020204" pitchFamily="34" charset="0"/>
                <a:cs typeface="Lucida Sans Unicode" panose="020B0602030504020204" pitchFamily="34" charset="0"/>
              </a:rPr>
              <a:t>Gal. 6:14</a:t>
            </a:r>
            <a:r>
              <a:rPr lang="en-US" dirty="0">
                <a:latin typeface="Lucida Sans Unicode" panose="020B0602030504020204" pitchFamily="34" charset="0"/>
                <a:cs typeface="Lucida Sans Unicode" panose="020B0602030504020204" pitchFamily="34" charset="0"/>
              </a:rPr>
              <a:t>). Conforming to the image of Christ is now your main focus (</a:t>
            </a:r>
            <a:r>
              <a:rPr lang="en-US" dirty="0" smtClean="0">
                <a:latin typeface="Lucida Sans Unicode" panose="020B0602030504020204" pitchFamily="34" charset="0"/>
                <a:cs typeface="Lucida Sans Unicode" panose="020B0602030504020204" pitchFamily="34" charset="0"/>
              </a:rPr>
              <a:t>Col. </a:t>
            </a:r>
            <a:r>
              <a:rPr lang="en-US" dirty="0">
                <a:latin typeface="Lucida Sans Unicode" panose="020B0602030504020204" pitchFamily="34" charset="0"/>
                <a:cs typeface="Lucida Sans Unicode" panose="020B0602030504020204" pitchFamily="34" charset="0"/>
              </a:rPr>
              <a:t>3:9-10).</a:t>
            </a:r>
            <a:endParaRPr lang="en-US" dirty="0" smtClean="0">
              <a:latin typeface="Lucida Sans Unicode" panose="020B0602030504020204" pitchFamily="34" charset="0"/>
              <a:cs typeface="Lucida Sans Unicode" panose="020B0602030504020204" pitchFamily="34" charset="0"/>
            </a:endParaRPr>
          </a:p>
        </p:txBody>
      </p:sp>
      <p:sp>
        <p:nvSpPr>
          <p:cNvPr id="3" name="Title 2"/>
          <p:cNvSpPr>
            <a:spLocks noGrp="1"/>
          </p:cNvSpPr>
          <p:nvPr>
            <p:ph type="title"/>
          </p:nvPr>
        </p:nvSpPr>
        <p:spPr/>
        <p:txBody>
          <a:bodyPr vert="horz" lIns="91440" tIns="45720" rIns="91440" bIns="45720" rtlCol="0" anchor="ctr">
            <a:normAutofit/>
          </a:bodyPr>
          <a:lstStyle/>
          <a:p>
            <a:r>
              <a:rPr lang="en-US" sz="4000" dirty="0">
                <a:solidFill>
                  <a:schemeClr val="tx1"/>
                </a:solidFill>
              </a:rPr>
              <a:t>After You Become a Christian</a:t>
            </a:r>
            <a:endParaRPr lang="en-US" sz="4000" dirty="0">
              <a:solidFill>
                <a:schemeClr val="tx1"/>
              </a:solidFill>
            </a:endParaRPr>
          </a:p>
        </p:txBody>
      </p:sp>
    </p:spTree>
    <p:extLst>
      <p:ext uri="{BB962C8B-B14F-4D97-AF65-F5344CB8AC3E}">
        <p14:creationId xmlns:p14="http://schemas.microsoft.com/office/powerpoint/2010/main" val="3835942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marL="457200" indent="-457200">
              <a:lnSpc>
                <a:spcPct val="140000"/>
              </a:lnSpc>
              <a:spcBef>
                <a:spcPts val="0"/>
              </a:spcBef>
              <a:buClrTx/>
              <a:buFont typeface="+mj-lt"/>
              <a:buAutoNum type="arabicPeriod" startAt="12"/>
            </a:pPr>
            <a:r>
              <a:rPr lang="en-US" dirty="0">
                <a:latin typeface="Lucida Sans Unicode" panose="020B0602030504020204" pitchFamily="34" charset="0"/>
                <a:cs typeface="Lucida Sans Unicode" panose="020B0602030504020204" pitchFamily="34" charset="0"/>
              </a:rPr>
              <a:t>Do not “look at the things which are seen, but at the things which are not seen. For the things which are seen are temporary, but the things which are not seen are eternal” (2 </a:t>
            </a:r>
            <a:r>
              <a:rPr lang="en-US" dirty="0" smtClean="0">
                <a:latin typeface="Lucida Sans Unicode" panose="020B0602030504020204" pitchFamily="34" charset="0"/>
                <a:cs typeface="Lucida Sans Unicode" panose="020B0602030504020204" pitchFamily="34" charset="0"/>
              </a:rPr>
              <a:t>Cor. </a:t>
            </a:r>
            <a:r>
              <a:rPr lang="en-US" dirty="0">
                <a:latin typeface="Lucida Sans Unicode" panose="020B0602030504020204" pitchFamily="34" charset="0"/>
                <a:cs typeface="Lucida Sans Unicode" panose="020B0602030504020204" pitchFamily="34" charset="0"/>
              </a:rPr>
              <a:t>4:18). </a:t>
            </a:r>
            <a:r>
              <a:rPr lang="en-US" dirty="0" smtClean="0">
                <a:latin typeface="Lucida Sans Unicode" panose="020B0602030504020204" pitchFamily="34" charset="0"/>
                <a:cs typeface="Lucida Sans Unicode" panose="020B0602030504020204" pitchFamily="34" charset="0"/>
              </a:rPr>
              <a:t>Focus </a:t>
            </a:r>
            <a:r>
              <a:rPr lang="en-US" dirty="0">
                <a:latin typeface="Lucida Sans Unicode" panose="020B0602030504020204" pitchFamily="34" charset="0"/>
                <a:cs typeface="Lucida Sans Unicode" panose="020B0602030504020204" pitchFamily="34" charset="0"/>
              </a:rPr>
              <a:t>on that “which endures to everlasting life” (John 6:27</a:t>
            </a:r>
            <a:r>
              <a:rPr lang="en-US" dirty="0" smtClean="0">
                <a:latin typeface="Lucida Sans Unicode" panose="020B0602030504020204" pitchFamily="34" charset="0"/>
                <a:cs typeface="Lucida Sans Unicode" panose="020B0602030504020204" pitchFamily="34" charset="0"/>
              </a:rPr>
              <a:t>).</a:t>
            </a:r>
          </a:p>
        </p:txBody>
      </p:sp>
      <p:sp>
        <p:nvSpPr>
          <p:cNvPr id="3" name="Title 2"/>
          <p:cNvSpPr>
            <a:spLocks noGrp="1"/>
          </p:cNvSpPr>
          <p:nvPr>
            <p:ph type="title"/>
          </p:nvPr>
        </p:nvSpPr>
        <p:spPr/>
        <p:txBody>
          <a:bodyPr vert="horz" lIns="91440" tIns="45720" rIns="91440" bIns="45720" rtlCol="0" anchor="ctr">
            <a:normAutofit/>
          </a:bodyPr>
          <a:lstStyle/>
          <a:p>
            <a:r>
              <a:rPr lang="en-US" sz="4000" dirty="0">
                <a:solidFill>
                  <a:schemeClr val="tx1"/>
                </a:solidFill>
              </a:rPr>
              <a:t>After You Become a Christian</a:t>
            </a:r>
            <a:endParaRPr lang="en-US" sz="4000" dirty="0">
              <a:solidFill>
                <a:schemeClr val="tx1"/>
              </a:solidFill>
            </a:endParaRPr>
          </a:p>
        </p:txBody>
      </p:sp>
    </p:spTree>
    <p:extLst>
      <p:ext uri="{BB962C8B-B14F-4D97-AF65-F5344CB8AC3E}">
        <p14:creationId xmlns:p14="http://schemas.microsoft.com/office/powerpoint/2010/main" val="1608713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Autofit/>
          </a:bodyPr>
          <a:lstStyle/>
          <a:p>
            <a:pPr marL="457200" indent="-457200">
              <a:lnSpc>
                <a:spcPct val="140000"/>
              </a:lnSpc>
              <a:spcBef>
                <a:spcPts val="0"/>
              </a:spcBef>
              <a:buClrTx/>
              <a:buFont typeface="+mj-lt"/>
              <a:buAutoNum type="arabicPeriod" startAt="13"/>
            </a:pPr>
            <a:r>
              <a:rPr lang="en-US" dirty="0">
                <a:latin typeface="Lucida Sans Unicode" panose="020B0602030504020204" pitchFamily="34" charset="0"/>
                <a:cs typeface="Lucida Sans Unicode" panose="020B0602030504020204" pitchFamily="34" charset="0"/>
              </a:rPr>
              <a:t>Love </a:t>
            </a:r>
            <a:r>
              <a:rPr lang="en-US" dirty="0" smtClean="0">
                <a:latin typeface="Lucida Sans Unicode" panose="020B0602030504020204" pitchFamily="34" charset="0"/>
                <a:cs typeface="Lucida Sans Unicode" panose="020B0602030504020204" pitchFamily="34" charset="0"/>
              </a:rPr>
              <a:t>the </a:t>
            </a:r>
            <a:r>
              <a:rPr lang="en-US" dirty="0">
                <a:latin typeface="Lucida Sans Unicode" panose="020B0602030504020204" pitchFamily="34" charset="0"/>
                <a:cs typeface="Lucida Sans Unicode" panose="020B0602030504020204" pitchFamily="34" charset="0"/>
              </a:rPr>
              <a:t>way Jesus loves you (</a:t>
            </a:r>
            <a:r>
              <a:rPr lang="en-US" dirty="0" smtClean="0">
                <a:latin typeface="Lucida Sans Unicode" panose="020B0602030504020204" pitchFamily="34" charset="0"/>
                <a:cs typeface="Lucida Sans Unicode" panose="020B0602030504020204" pitchFamily="34" charset="0"/>
              </a:rPr>
              <a:t>Jn. </a:t>
            </a:r>
            <a:r>
              <a:rPr lang="en-US" dirty="0">
                <a:latin typeface="Lucida Sans Unicode" panose="020B0602030504020204" pitchFamily="34" charset="0"/>
                <a:cs typeface="Lucida Sans Unicode" panose="020B0602030504020204" pitchFamily="34" charset="0"/>
              </a:rPr>
              <a:t>13:34-35). Look out for </a:t>
            </a:r>
            <a:r>
              <a:rPr lang="en-US" dirty="0" smtClean="0">
                <a:latin typeface="Lucida Sans Unicode" panose="020B0602030504020204" pitchFamily="34" charset="0"/>
                <a:cs typeface="Lucida Sans Unicode" panose="020B0602030504020204" pitchFamily="34" charset="0"/>
              </a:rPr>
              <a:t>others’ interests, not just your </a:t>
            </a:r>
            <a:r>
              <a:rPr lang="en-US" dirty="0">
                <a:latin typeface="Lucida Sans Unicode" panose="020B0602030504020204" pitchFamily="34" charset="0"/>
                <a:cs typeface="Lucida Sans Unicode" panose="020B0602030504020204" pitchFamily="34" charset="0"/>
              </a:rPr>
              <a:t>own </a:t>
            </a:r>
            <a:r>
              <a:rPr lang="en-US" dirty="0" smtClean="0">
                <a:latin typeface="Lucida Sans Unicode" panose="020B0602030504020204" pitchFamily="34" charset="0"/>
                <a:cs typeface="Lucida Sans Unicode" panose="020B0602030504020204" pitchFamily="34" charset="0"/>
              </a:rPr>
              <a:t>(</a:t>
            </a:r>
            <a:r>
              <a:rPr lang="en-US" dirty="0">
                <a:latin typeface="Lucida Sans Unicode" panose="020B0602030504020204" pitchFamily="34" charset="0"/>
                <a:cs typeface="Lucida Sans Unicode" panose="020B0602030504020204" pitchFamily="34" charset="0"/>
              </a:rPr>
              <a:t>Phil. 2:3-4). Sacrifice for them, just as Jesus did for you (1 Jn. 3:16-18</a:t>
            </a:r>
            <a:r>
              <a:rPr lang="en-US" dirty="0" smtClean="0">
                <a:latin typeface="Lucida Sans Unicode" panose="020B0602030504020204" pitchFamily="34" charset="0"/>
                <a:cs typeface="Lucida Sans Unicode" panose="020B0602030504020204" pitchFamily="34" charset="0"/>
              </a:rPr>
              <a:t>).</a:t>
            </a:r>
            <a:endParaRPr lang="en-US" dirty="0" smtClean="0">
              <a:latin typeface="Lucida Sans Unicode" panose="020B0602030504020204" pitchFamily="34" charset="0"/>
              <a:cs typeface="Lucida Sans Unicode" panose="020B0602030504020204" pitchFamily="34" charset="0"/>
            </a:endParaRPr>
          </a:p>
        </p:txBody>
      </p:sp>
      <p:sp>
        <p:nvSpPr>
          <p:cNvPr id="3" name="Title 2"/>
          <p:cNvSpPr>
            <a:spLocks noGrp="1"/>
          </p:cNvSpPr>
          <p:nvPr>
            <p:ph type="title"/>
          </p:nvPr>
        </p:nvSpPr>
        <p:spPr/>
        <p:txBody>
          <a:bodyPr vert="horz" lIns="91440" tIns="45720" rIns="91440" bIns="45720" rtlCol="0" anchor="ctr">
            <a:normAutofit/>
          </a:bodyPr>
          <a:lstStyle/>
          <a:p>
            <a:r>
              <a:rPr lang="en-US" sz="4000" dirty="0">
                <a:solidFill>
                  <a:schemeClr val="tx1"/>
                </a:solidFill>
              </a:rPr>
              <a:t>After You Become a Christian</a:t>
            </a:r>
            <a:endParaRPr lang="en-US" sz="4000" dirty="0">
              <a:solidFill>
                <a:schemeClr val="tx1"/>
              </a:solidFill>
            </a:endParaRPr>
          </a:p>
        </p:txBody>
      </p:sp>
    </p:spTree>
    <p:extLst>
      <p:ext uri="{BB962C8B-B14F-4D97-AF65-F5344CB8AC3E}">
        <p14:creationId xmlns:p14="http://schemas.microsoft.com/office/powerpoint/2010/main" val="1727108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210</TotalTime>
  <Words>605</Words>
  <Application>Microsoft Office PowerPoint</Application>
  <PresentationFormat>On-screen Show (4:3)</PresentationFormat>
  <Paragraphs>29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Hardcover</vt:lpstr>
      <vt:lpstr>What Must I Do…</vt:lpstr>
      <vt:lpstr>After You Become a Christian</vt:lpstr>
      <vt:lpstr>After You Become a Christian</vt:lpstr>
      <vt:lpstr>After You Become a Christian</vt:lpstr>
      <vt:lpstr>After You Become a Christian</vt:lpstr>
      <vt:lpstr>After You Become a Christian</vt:lpstr>
      <vt:lpstr>After You Become a Christian</vt:lpstr>
      <vt:lpstr>After You Become a Christian</vt:lpstr>
      <vt:lpstr>After You Become a Christian</vt:lpstr>
      <vt:lpstr>After You Become a Christian</vt:lpstr>
      <vt:lpstr>After You Become a Christian</vt:lpstr>
      <vt:lpstr>After You Become a Christian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Must I Do…</dc:title>
  <dc:creator>Bryan</dc:creator>
  <cp:lastModifiedBy>Bryan</cp:lastModifiedBy>
  <cp:revision>8</cp:revision>
  <dcterms:created xsi:type="dcterms:W3CDTF">2013-06-27T19:46:53Z</dcterms:created>
  <dcterms:modified xsi:type="dcterms:W3CDTF">2016-07-27T19:42:03Z</dcterms:modified>
</cp:coreProperties>
</file>