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4F3EC"/>
    <a:srgbClr val="E4E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92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8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4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4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6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7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E105-6995-4A78-A661-665C20268137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549-4638-4380-91A8-73BBBBF17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2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17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Lucida Sans Unicode" panose="020B0602030504020204" pitchFamily="34" charset="0"/>
              </a:rPr>
              <a:t>God, an intelligent mind, created all things, including humans.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Lucida Sans Unicode" panose="020B0602030504020204" pitchFamily="34" charset="0"/>
              </a:rPr>
              <a:t>God created humans with an objective meaning and purpose.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Lucida Sans Unicode" panose="020B0602030504020204" pitchFamily="34" charset="0"/>
              </a:rPr>
              <a:t>Because God gives humans and objective meaning and purpose, there is right and wrong.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Lucida Sans Unicode" panose="020B0602030504020204" pitchFamily="34" charset="0"/>
              </a:rPr>
              <a:t>We are accountable to Him who created us, and who gave us meaning and purpose. We have a responsibility to fulfill the purpose He gave us.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cs typeface="Lucida Sans Unicode" panose="020B0602030504020204" pitchFamily="34" charset="0"/>
              </a:rPr>
              <a:t>The final end is not the same for all—those who fulfill His purpose,  who submit to His righteousness, will be saved; those who don’t will be lost. How one lives </a:t>
            </a:r>
            <a:r>
              <a:rPr lang="en-US" sz="2200" b="1" dirty="0" smtClean="0">
                <a:cs typeface="Lucida Sans Unicode" panose="020B0602030504020204" pitchFamily="34" charset="0"/>
              </a:rPr>
              <a:t>now</a:t>
            </a:r>
            <a:r>
              <a:rPr lang="en-US" sz="2200" dirty="0" smtClean="0">
                <a:cs typeface="Lucida Sans Unicode" panose="020B0602030504020204" pitchFamily="34" charset="0"/>
              </a:rPr>
              <a:t> makes a huge difference in the </a:t>
            </a:r>
            <a:r>
              <a:rPr lang="en-US" sz="2200" b="1" dirty="0" smtClean="0">
                <a:cs typeface="Lucida Sans Unicode" panose="020B0602030504020204" pitchFamily="34" charset="0"/>
              </a:rPr>
              <a:t>end</a:t>
            </a:r>
            <a:r>
              <a:rPr lang="en-US" sz="2200" dirty="0" smtClean="0">
                <a:cs typeface="Lucida Sans Unicode" panose="020B0602030504020204" pitchFamily="34" charset="0"/>
              </a:rPr>
              <a:t>.</a:t>
            </a:r>
            <a:endParaRPr lang="en-US" sz="2200" dirty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7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Evolution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Humans evolved with no real </a:t>
            </a:r>
            <a:r>
              <a:rPr lang="en-US" sz="2200" dirty="0" smtClean="0"/>
              <a:t>meaning and purpose</a:t>
            </a:r>
            <a:r>
              <a:rPr lang="en-US" sz="2200" dirty="0"/>
              <a:t>, because there was no intelligent mind </a:t>
            </a:r>
            <a:r>
              <a:rPr lang="en-US" sz="2200" dirty="0" smtClean="0"/>
              <a:t>to </a:t>
            </a:r>
            <a:r>
              <a:rPr lang="en-US" sz="2200" dirty="0"/>
              <a:t>design or create purpose.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Humans must therefore decide for themselves their own purpose (subjectively</a:t>
            </a:r>
            <a:r>
              <a:rPr lang="en-US" sz="2200" dirty="0" smtClean="0"/>
              <a:t>). Any </a:t>
            </a:r>
            <a:r>
              <a:rPr lang="en-US" sz="2200" dirty="0"/>
              <a:t>objective meaning to life is an illusion.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Because </a:t>
            </a:r>
            <a:r>
              <a:rPr lang="en-US" sz="2200" dirty="0" smtClean="0"/>
              <a:t>humans decide </a:t>
            </a:r>
            <a:r>
              <a:rPr lang="en-US" sz="2200" dirty="0"/>
              <a:t>for themselves meaning and purpose, there can be no right or wrong</a:t>
            </a:r>
            <a:r>
              <a:rPr lang="en-US" sz="22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To whom would </a:t>
            </a:r>
            <a:r>
              <a:rPr lang="en-US" sz="2200" dirty="0" smtClean="0"/>
              <a:t>we be </a:t>
            </a:r>
            <a:r>
              <a:rPr lang="en-US" sz="2200" dirty="0"/>
              <a:t>accountable? And what difference does it make what kind of life </a:t>
            </a:r>
            <a:r>
              <a:rPr lang="en-US" sz="2200" dirty="0" smtClean="0"/>
              <a:t>we live</a:t>
            </a:r>
            <a:r>
              <a:rPr lang="en-US" sz="2200" dirty="0"/>
              <a:t>? When dead </a:t>
            </a:r>
            <a:r>
              <a:rPr lang="en-US" sz="2200" dirty="0" smtClean="0"/>
              <a:t>we just </a:t>
            </a:r>
            <a:r>
              <a:rPr lang="en-US" sz="2200" dirty="0"/>
              <a:t>cease to exist.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Final end is the same for all, regardless of the life they lived. Good or evil makes no difference whatsoever in the end</a:t>
            </a:r>
            <a:r>
              <a:rPr lang="en-US" sz="2200" dirty="0" smtClean="0"/>
              <a:t>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290" y="1143000"/>
            <a:ext cx="2405110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304800"/>
            <a:ext cx="1828800" cy="914400"/>
          </a:xfrm>
          <a:prstGeom prst="ellipse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5290" y="2201663"/>
            <a:ext cx="2405109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5290" y="3253263"/>
            <a:ext cx="2405109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5291" y="4343399"/>
            <a:ext cx="2405108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5291" y="5410200"/>
            <a:ext cx="2405108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1143000"/>
            <a:ext cx="2459484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43600" y="2209800"/>
            <a:ext cx="2459484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55807" y="3253263"/>
            <a:ext cx="2459484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4343399"/>
            <a:ext cx="2459484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5390224"/>
            <a:ext cx="2459484" cy="762000"/>
          </a:xfrm>
          <a:prstGeom prst="rect">
            <a:avLst/>
          </a:prstGeom>
          <a:solidFill>
            <a:srgbClr val="F4F3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392668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Meaning, Purpose</a:t>
            </a:r>
            <a:endParaRPr lang="en-US" sz="2100" dirty="0"/>
          </a:p>
        </p:txBody>
      </p:sp>
      <p:sp>
        <p:nvSpPr>
          <p:cNvPr id="19" name="TextBox 18"/>
          <p:cNvSpPr txBox="1"/>
          <p:nvPr/>
        </p:nvSpPr>
        <p:spPr>
          <a:xfrm>
            <a:off x="1030179" y="1327919"/>
            <a:ext cx="19782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Intelligent mind</a:t>
            </a:r>
            <a:endParaRPr lang="en-US" sz="2100" dirty="0"/>
          </a:p>
        </p:txBody>
      </p:sp>
      <p:sp>
        <p:nvSpPr>
          <p:cNvPr id="20" name="TextBox 19"/>
          <p:cNvSpPr txBox="1"/>
          <p:nvPr/>
        </p:nvSpPr>
        <p:spPr>
          <a:xfrm>
            <a:off x="5968014" y="1143000"/>
            <a:ext cx="2459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Mindless, purposeless process</a:t>
            </a:r>
            <a:endParaRPr lang="en-US" sz="2100" dirty="0"/>
          </a:p>
        </p:txBody>
      </p:sp>
      <p:sp>
        <p:nvSpPr>
          <p:cNvPr id="21" name="TextBox 20"/>
          <p:cNvSpPr txBox="1"/>
          <p:nvPr/>
        </p:nvSpPr>
        <p:spPr>
          <a:xfrm>
            <a:off x="795290" y="2209800"/>
            <a:ext cx="24051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Objective meaning and purpose</a:t>
            </a:r>
            <a:endParaRPr lang="en-US" sz="2100" dirty="0"/>
          </a:p>
        </p:txBody>
      </p:sp>
      <p:sp>
        <p:nvSpPr>
          <p:cNvPr id="22" name="TextBox 21"/>
          <p:cNvSpPr txBox="1"/>
          <p:nvPr/>
        </p:nvSpPr>
        <p:spPr>
          <a:xfrm>
            <a:off x="5968014" y="2209800"/>
            <a:ext cx="24350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No real meaning or purpose</a:t>
            </a:r>
            <a:endParaRPr lang="en-US" sz="2100" dirty="0"/>
          </a:p>
        </p:txBody>
      </p:sp>
      <p:sp>
        <p:nvSpPr>
          <p:cNvPr id="23" name="TextBox 22"/>
          <p:cNvSpPr txBox="1"/>
          <p:nvPr/>
        </p:nvSpPr>
        <p:spPr>
          <a:xfrm>
            <a:off x="787184" y="3449851"/>
            <a:ext cx="24051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Right and wrong</a:t>
            </a:r>
            <a:endParaRPr lang="en-US" sz="2100" dirty="0"/>
          </a:p>
        </p:txBody>
      </p:sp>
      <p:sp>
        <p:nvSpPr>
          <p:cNvPr id="24" name="TextBox 23"/>
          <p:cNvSpPr txBox="1"/>
          <p:nvPr/>
        </p:nvSpPr>
        <p:spPr>
          <a:xfrm>
            <a:off x="5968014" y="3426514"/>
            <a:ext cx="24350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No right and wrong</a:t>
            </a:r>
            <a:endParaRPr lang="en-US" sz="2100" dirty="0"/>
          </a:p>
        </p:txBody>
      </p:sp>
      <p:sp>
        <p:nvSpPr>
          <p:cNvPr id="25" name="TextBox 24"/>
          <p:cNvSpPr txBox="1"/>
          <p:nvPr/>
        </p:nvSpPr>
        <p:spPr>
          <a:xfrm>
            <a:off x="795293" y="4495800"/>
            <a:ext cx="23969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Accountability</a:t>
            </a:r>
            <a:endParaRPr lang="en-US" sz="2100" dirty="0"/>
          </a:p>
        </p:txBody>
      </p:sp>
      <p:sp>
        <p:nvSpPr>
          <p:cNvPr id="26" name="TextBox 25"/>
          <p:cNvSpPr txBox="1"/>
          <p:nvPr/>
        </p:nvSpPr>
        <p:spPr>
          <a:xfrm>
            <a:off x="5968014" y="4495800"/>
            <a:ext cx="24350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No accountability</a:t>
            </a:r>
            <a:endParaRPr lang="en-US" sz="2100" dirty="0"/>
          </a:p>
        </p:txBody>
      </p:sp>
      <p:sp>
        <p:nvSpPr>
          <p:cNvPr id="27" name="TextBox 26"/>
          <p:cNvSpPr txBox="1"/>
          <p:nvPr/>
        </p:nvSpPr>
        <p:spPr>
          <a:xfrm>
            <a:off x="795294" y="5421868"/>
            <a:ext cx="24051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Makes a difference in the end</a:t>
            </a:r>
            <a:endParaRPr lang="en-US" sz="2100" dirty="0"/>
          </a:p>
        </p:txBody>
      </p:sp>
      <p:sp>
        <p:nvSpPr>
          <p:cNvPr id="28" name="TextBox 27"/>
          <p:cNvSpPr txBox="1"/>
          <p:nvPr/>
        </p:nvSpPr>
        <p:spPr>
          <a:xfrm>
            <a:off x="5995203" y="5390224"/>
            <a:ext cx="24051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Makes no difference in the end</a:t>
            </a:r>
            <a:endParaRPr lang="en-US" sz="2100" dirty="0"/>
          </a:p>
        </p:txBody>
      </p:sp>
      <p:cxnSp>
        <p:nvCxnSpPr>
          <p:cNvPr id="30" name="Straight Connector 29"/>
          <p:cNvCxnSpPr>
            <a:stCxn id="8" idx="5"/>
          </p:cNvCxnSpPr>
          <p:nvPr/>
        </p:nvCxnSpPr>
        <p:spPr>
          <a:xfrm>
            <a:off x="5218578" y="1085289"/>
            <a:ext cx="725022" cy="2863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3"/>
          </p:cNvCxnSpPr>
          <p:nvPr/>
        </p:nvCxnSpPr>
        <p:spPr>
          <a:xfrm flipH="1">
            <a:off x="3200400" y="1085289"/>
            <a:ext cx="725022" cy="2863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2"/>
            <a:endCxn id="9" idx="0"/>
          </p:cNvCxnSpPr>
          <p:nvPr/>
        </p:nvCxnSpPr>
        <p:spPr>
          <a:xfrm>
            <a:off x="1997845" y="1905000"/>
            <a:ext cx="0" cy="296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79347" y="4050792"/>
            <a:ext cx="0" cy="2926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976019" y="5105399"/>
            <a:ext cx="0" cy="2926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164649" y="1904999"/>
            <a:ext cx="0" cy="296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170012" y="2979937"/>
            <a:ext cx="0" cy="296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192392" y="4038600"/>
            <a:ext cx="0" cy="296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7180369" y="5105399"/>
            <a:ext cx="0" cy="296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76019" y="2979937"/>
            <a:ext cx="0" cy="296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fool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has said in his heart, ‘There is no God.’ They are corrupt, and have done abominable iniquity…” (Psalms 53:1).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 LORD, how great are Your works! Your thoughts are very deep. A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senseless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man does not know, nor does a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fool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understand this” (Psalms 92:5-6).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8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does the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wise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man say?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the beginning God created the heavens and the earth” (Genesis 1:1).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in reference to the earth: God “gives breath to the people on it, and spirit to those who walk on it” (Isa. 42:5).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no creature hidden from His sight, but all things are naked and open to the eyes of Him to whom we must give account” (Heb. 4:13).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421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Acts 17</vt:lpstr>
      <vt:lpstr>Evolution</vt:lpstr>
      <vt:lpstr>PowerPoint Presentation</vt:lpstr>
      <vt:lpstr>Conclusion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23</cp:revision>
  <dcterms:created xsi:type="dcterms:W3CDTF">2016-10-18T21:59:26Z</dcterms:created>
  <dcterms:modified xsi:type="dcterms:W3CDTF">2016-10-28T14:19:19Z</dcterms:modified>
</cp:coreProperties>
</file>