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2278A7-D294-4E01-BF35-8CD3F7AFED8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E04B52-FD89-498D-9F9B-39483B9CE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67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FA15934-42A0-411F-8B4C-BBD2551B6C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727B6-CC69-4987-B46A-650872192F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5BE0-9F45-4492-9711-7243A985DA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F3C8-7C0D-4281-B98F-5AEBFBE021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80C8-6C56-47D8-9AFD-AC4421BD23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7E86-9E2E-43E2-B560-A0A93767CE9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1FA4-5269-4C60-836D-98FC7A5DEE7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95B-5B0F-4095-85E7-B703EFDAAA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E833-439A-4A08-B9C2-2E696036A4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60BC-1A12-4727-80A9-2317103FF6B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CAB7-6063-4B2C-9893-C5DD74CE5A7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149F5F6-9BC9-4E5A-923C-F340738DEF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086600" cy="1295400"/>
          </a:xfrm>
        </p:spPr>
        <p:txBody>
          <a:bodyPr anchor="ctr">
            <a:normAutofit/>
          </a:bodyPr>
          <a:lstStyle/>
          <a:p>
            <a:pPr algn="ctr"/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Marriage, Divorce, Remarriage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124200"/>
            <a:ext cx="3886200" cy="1444625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#3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944562"/>
          </a:xfrm>
        </p:spPr>
        <p:txBody>
          <a:bodyPr anchor="ctr"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Looking Ahead to Lesson #4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attempt to visually illustrate what is taught in the following passages: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5:31-32; 19:3-9; Mark 10:11-12; Luke 16:18; Romans 7:1-4; </a:t>
            </a:r>
            <a:b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7:10-15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2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 of Lessons 1-2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Outlined 3 major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objectives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for this study.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Gave 3 reasons for why this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study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is so important.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Discussed both the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wrong way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the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right way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settle issues on divorce and remarriage.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Read all the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passages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that have the most bearing on the subjects of marriage, divorce, and remarriage.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lesson #3…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plan is to accomplish objectives 1 and 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see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marriage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way God sees it,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which will then help us see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divorce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way the God sees it.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answer the question Jesus was asked, “Is it lawful for a man to divorce his wife for just any reason?” (Matthew 19:6).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4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You Get Married…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leave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father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mother to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cleave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(be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joined) to your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spouse.</a:t>
            </a:r>
          </a:p>
          <a:p>
            <a:pPr marL="342900"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making a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covenant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each other and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God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42900"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joins you together, and so you are now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bound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each other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9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very careful who you choose as a spouse.</a:t>
            </a:r>
          </a:p>
        </p:txBody>
      </p:sp>
    </p:spTree>
    <p:extLst>
      <p:ext uri="{BB962C8B-B14F-4D97-AF65-F5344CB8AC3E}">
        <p14:creationId xmlns:p14="http://schemas.microsoft.com/office/powerpoint/2010/main" val="262493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Neither spouse should even think about getting a divorce.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all the reasons given earlier.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God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hates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divorce.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divorce itself is sinful unless it is for the cause of fornication.</a:t>
            </a:r>
          </a:p>
        </p:txBody>
      </p:sp>
    </p:spTree>
    <p:extLst>
      <p:ext uri="{BB962C8B-B14F-4D97-AF65-F5344CB8AC3E}">
        <p14:creationId xmlns:p14="http://schemas.microsoft.com/office/powerpoint/2010/main" val="12869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944562"/>
          </a:xfrm>
        </p:spPr>
        <p:txBody>
          <a:bodyPr anchor="ctr"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Sin of Divorce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038599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I say to you that whoever divorces his wife for any reason except sexual immorality causes her to commit adultery…” (Matthew 5:32).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God has joined together, let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man separate” (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19:6).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Whoever divorces his wife, except for sexual immorality, and marries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another,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commits adultery…” (Matthew 19:9).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wife is not to depart from her husband…and a husband is not to divorce his wife” (1 Corinthians 7:10-11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4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4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Neither spouse should even think about getting a divorce.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all the reasons given earlier.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God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hates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divorce.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divorce itself is sinful unless it is for the cause of fornication.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divorce often leads to more and more sin.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2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944562"/>
          </a:xfrm>
        </p:spPr>
        <p:txBody>
          <a:bodyPr anchor="ctr"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 Leading to More Sin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0385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I say to you that whoever divorces his wife for any reason except sexual immorality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causes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her to commit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adultery; and whoever marries her who is divorced commits adultery”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(Matthew 5:32).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Whoever divorces his wife, except for sexual immorality, and marries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another,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commits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adultery; and whoever marries her who is divorced commits adultery” (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19:9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2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211</TotalTime>
  <Words>477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 Pop</vt:lpstr>
      <vt:lpstr>Marriage, Divorce, Remarriage</vt:lpstr>
      <vt:lpstr>Review of Lessons 1-2</vt:lpstr>
      <vt:lpstr>In lesson #3…</vt:lpstr>
      <vt:lpstr>When You Get Married…</vt:lpstr>
      <vt:lpstr>Conclusion</vt:lpstr>
      <vt:lpstr>Conclusion</vt:lpstr>
      <vt:lpstr>The Sin of Divorce</vt:lpstr>
      <vt:lpstr>Conclusion</vt:lpstr>
      <vt:lpstr>Sin Leading to More Sin</vt:lpstr>
      <vt:lpstr>Looking Ahead to Lesson #4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Marriage, Divorce, Remarriage</dc:title>
  <dc:creator>Bryan</dc:creator>
  <cp:lastModifiedBy>Bryan</cp:lastModifiedBy>
  <cp:revision>11</cp:revision>
  <cp:lastPrinted>2016-10-14T20:25:34Z</cp:lastPrinted>
  <dcterms:created xsi:type="dcterms:W3CDTF">2016-10-13T19:10:13Z</dcterms:created>
  <dcterms:modified xsi:type="dcterms:W3CDTF">2016-10-17T18:38:33Z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TC102037661033</vt:lpwstr>
  </property>
</Properties>
</file>