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5" r:id="rId2"/>
    <p:sldId id="262" r:id="rId3"/>
    <p:sldId id="266" r:id="rId4"/>
    <p:sldId id="257" r:id="rId5"/>
    <p:sldId id="256" r:id="rId6"/>
    <p:sldId id="258" r:id="rId7"/>
    <p:sldId id="267" r:id="rId8"/>
    <p:sldId id="264" r:id="rId9"/>
    <p:sldId id="259" r:id="rId10"/>
    <p:sldId id="260" r:id="rId11"/>
    <p:sldId id="2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607570-54F4-4B61-95B3-EBA688E870B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5CD6A9-FDEF-4E31-9D17-751C0754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7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2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4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F0ED-C9D7-41A5-A634-6DC9AA0EA6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F0CA-67D4-4032-9C48-D521E759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Supper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Part 2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+mj-lt"/>
              <a:buAutoNum type="arabicPeriod" startAt="4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someone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break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bread after giving thanks?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Jesus break the bread?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“Best thing since sliced bread.”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was done with ordinary meals (Matthew 14:19; 15:36; Acts 27:35).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8:19; Luke 24:35.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wonder, then, that “break bread” is used to describe eating the Lord’s supper (Acts 2:42; 20:7).</a:t>
            </a:r>
          </a:p>
        </p:txBody>
      </p:sp>
    </p:spTree>
    <p:extLst>
      <p:ext uri="{BB962C8B-B14F-4D97-AF65-F5344CB8AC3E}">
        <p14:creationId xmlns:p14="http://schemas.microsoft.com/office/powerpoint/2010/main" val="31890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+mj-lt"/>
              <a:buAutoNum type="arabicPeriod" startAt="5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have to eat ALL the bread and drink ALL the juice?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he took the cup, and gave thanks, and gave </a:t>
            </a:r>
            <a:r>
              <a:rPr lang="en-US" sz="22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them, saying,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“Drink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 all of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it…” (Matthew 26:27, KJV, ASV very similar).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refer to contents or people? Other translations make it clear it refers to the people (e.g., “drink from it, all of YOU,” NKJV).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“When He had given thanks He gave it to them, and they ALL drank from it” (Mark 14:23).</a:t>
            </a:r>
          </a:p>
        </p:txBody>
      </p:sp>
    </p:spTree>
    <p:extLst>
      <p:ext uri="{BB962C8B-B14F-4D97-AF65-F5344CB8AC3E}">
        <p14:creationId xmlns:p14="http://schemas.microsoft.com/office/powerpoint/2010/main" val="33045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of Lesson 1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Instituted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established by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(“Do this…”)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Called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Supper, the Lord’s table,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communion, breaking bread.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Once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kingdom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was established,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 in local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 ate this supper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Sunday.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observing this supper, they ate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unleavened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bread and drank fruit of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grape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vine.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Observed as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proclamation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Christ’s death, in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remembrance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His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sacrifice, and in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anticipation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His return.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Proper Observance of </a:t>
            </a:r>
            <a:b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Lord’s Supper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Five Questions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8987"/>
            <a:ext cx="7772400" cy="1362075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2800" b="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26:26-29; Mark 14:22-25; </a:t>
            </a:r>
            <a:br>
              <a:rPr lang="en-US" sz="2800" b="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22:14-20</a:t>
            </a:r>
            <a:endParaRPr lang="en-US" sz="2800" b="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2400" cy="1500187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Related to </a:t>
            </a:r>
            <a:b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Following Passages: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667000" cy="607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And as they were eating, Jesus took bread, blessed and broke </a:t>
            </a:r>
            <a:r>
              <a:rPr lang="en-US" i="1" dirty="0"/>
              <a:t>it,</a:t>
            </a:r>
            <a:r>
              <a:rPr lang="en-US" dirty="0"/>
              <a:t> and gave </a:t>
            </a:r>
            <a:r>
              <a:rPr lang="en-US" i="1" dirty="0"/>
              <a:t>it</a:t>
            </a:r>
            <a:r>
              <a:rPr lang="en-US" dirty="0"/>
              <a:t> to the disciples and said, "Take, eat; this is My body." Then He took the cup, and gave thanks, and gave </a:t>
            </a:r>
            <a:r>
              <a:rPr lang="en-US" i="1" dirty="0"/>
              <a:t>it</a:t>
            </a:r>
            <a:r>
              <a:rPr lang="en-US" dirty="0"/>
              <a:t> to them, saying, "Drink from it, all of you. For this is My blood of the new covenant, which is shed for many for the remission of sins. But I say to you, I will not drink of this fruit of the vine from now on until that day when I drink it new with you in My Father's kingdom."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152400"/>
            <a:ext cx="2514600" cy="607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And as they were eating, Jesus took bread, blessed and broke </a:t>
            </a:r>
            <a:r>
              <a:rPr lang="en-US" i="1" dirty="0"/>
              <a:t>it,</a:t>
            </a:r>
            <a:r>
              <a:rPr lang="en-US" dirty="0"/>
              <a:t> and gave </a:t>
            </a:r>
            <a:r>
              <a:rPr lang="en-US" i="1" dirty="0"/>
              <a:t>it</a:t>
            </a:r>
            <a:r>
              <a:rPr lang="en-US" dirty="0"/>
              <a:t> to them and said, "Take, eat; this is My body." Then He took the cup, and when He had given thanks He gave </a:t>
            </a:r>
            <a:r>
              <a:rPr lang="en-US" i="1" dirty="0"/>
              <a:t>it</a:t>
            </a:r>
            <a:r>
              <a:rPr lang="en-US" dirty="0"/>
              <a:t> to them, and they all drank from it. And He said to them, "This is My blood of the new covenant, which is shed for many. Assuredly, I say to you, I will no longer drink of the fruit of the vine until that day when I drink it new in the kingdom of God."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152400"/>
            <a:ext cx="3276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hour had come, He sat down, and the twelve apostles with Him. Then He said to them, "With </a:t>
            </a:r>
            <a:r>
              <a:rPr lang="en-US" i="1" dirty="0"/>
              <a:t>fervent</a:t>
            </a:r>
            <a:r>
              <a:rPr lang="en-US" dirty="0"/>
              <a:t> desire I have desired to eat this Passover with you before I suffer; for I say to you, I will no longer eat of it until it is fulfilled in the kingdom of God." Then He took the cup, and gave thanks, and said, "Take this and divide </a:t>
            </a:r>
            <a:r>
              <a:rPr lang="en-US" i="1" dirty="0"/>
              <a:t>it</a:t>
            </a:r>
            <a:r>
              <a:rPr lang="en-US" dirty="0"/>
              <a:t> among yourselves; for I say to you, I will not drink of the fruit of the vine until the kingdom of God comes." And He took bread, gave thanks and broke </a:t>
            </a:r>
            <a:r>
              <a:rPr lang="en-US" i="1" dirty="0"/>
              <a:t>it,</a:t>
            </a:r>
            <a:r>
              <a:rPr lang="en-US" dirty="0"/>
              <a:t> and gave </a:t>
            </a:r>
            <a:r>
              <a:rPr lang="en-US" i="1" dirty="0"/>
              <a:t>it</a:t>
            </a:r>
            <a:r>
              <a:rPr lang="en-US" dirty="0"/>
              <a:t> to them, saying, "This is My body which is given for you; do this in remembrance of Me." Likewise He also </a:t>
            </a:r>
            <a:r>
              <a:rPr lang="en-US" i="1" dirty="0"/>
              <a:t>took</a:t>
            </a:r>
            <a:r>
              <a:rPr lang="en-US" dirty="0"/>
              <a:t> the cup after supper, saying, "This cup </a:t>
            </a:r>
            <a:r>
              <a:rPr lang="en-US" i="1" dirty="0"/>
              <a:t>is</a:t>
            </a:r>
            <a:r>
              <a:rPr lang="en-US" dirty="0"/>
              <a:t> the new covenant in My blood, which is shed for you. </a:t>
            </a:r>
          </a:p>
        </p:txBody>
      </p:sp>
    </p:spTree>
    <p:extLst>
      <p:ext uri="{BB962C8B-B14F-4D97-AF65-F5344CB8AC3E}">
        <p14:creationId xmlns:p14="http://schemas.microsoft.com/office/powerpoint/2010/main" val="374132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SzPct val="90000"/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order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should we partake of the elements?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unleavened bread first,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fruit of the vine.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accounts in Matthew, Mark, Luke make that exceedingly clear, as well as Paul’s recap in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11:23-25.</a:t>
            </a:r>
          </a:p>
        </p:txBody>
      </p:sp>
    </p:spTree>
    <p:extLst>
      <p:ext uri="{BB962C8B-B14F-4D97-AF65-F5344CB8AC3E}">
        <p14:creationId xmlns:p14="http://schemas.microsoft.com/office/powerpoint/2010/main" val="13583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+mj-lt"/>
              <a:buAutoNum type="arabicPeriod" startAt="2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they each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represent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unleavened bread: “This is My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body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(Matthew, Mark); “This is My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body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is given for you; do this in remembrance of Me” (Luke).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fruit of the vine: “For this is My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blood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 new covenant, which is shed for many for the remission of sins” (Matthew’s account, fullest of the three).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Represent? Matthew 26:29.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“Miracle of the Mass”? </a:t>
            </a:r>
          </a:p>
        </p:txBody>
      </p:sp>
    </p:spTree>
    <p:extLst>
      <p:ext uri="{BB962C8B-B14F-4D97-AF65-F5344CB8AC3E}">
        <p14:creationId xmlns:p14="http://schemas.microsoft.com/office/powerpoint/2010/main" val="11239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+mj-lt"/>
              <a:buAutoNum type="arabicPeriod" startAt="3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should be done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bread and fruit of the vine is given to everyone to eat?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should give thanks for each—for the bread and the fruit of the vine.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and Mark’s accounts: “blessed” the bread; Luke’s account: “gave thanks.”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three record that He gave thanks for the cup, or the fruit of the vine.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+mj-lt"/>
              <a:buAutoNum type="arabicPeriod" startAt="4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someone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break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bread after giving thanks?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say YES—fits the pattern, and symbolizes the broken body of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11:24—“this is My body which is broken for you” (KJV, NKJV).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other translation renders it this way.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of the accounts record Jesus saying this.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19:36: “not one of His bones shall be broken.”</a:t>
            </a:r>
          </a:p>
        </p:txBody>
      </p:sp>
    </p:spTree>
    <p:extLst>
      <p:ext uri="{BB962C8B-B14F-4D97-AF65-F5344CB8AC3E}">
        <p14:creationId xmlns:p14="http://schemas.microsoft.com/office/powerpoint/2010/main" val="42781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952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Lord’s Supper</vt:lpstr>
      <vt:lpstr>Review of Lesson 1</vt:lpstr>
      <vt:lpstr>Proper Observance of  the Lord’s Supper</vt:lpstr>
      <vt:lpstr>Matthew 26:26-29; Mark 14:22-25;  Luke 22:14-20</vt:lpstr>
      <vt:lpstr>PowerPoint Presentation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19</cp:revision>
  <cp:lastPrinted>2016-12-09T18:46:59Z</cp:lastPrinted>
  <dcterms:created xsi:type="dcterms:W3CDTF">2016-12-08T18:09:51Z</dcterms:created>
  <dcterms:modified xsi:type="dcterms:W3CDTF">2016-12-09T18:48:50Z</dcterms:modified>
</cp:coreProperties>
</file>