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29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F4FCA41-191A-4391-BEA4-D1F9B0807DB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0915010-EED0-4F79-A9ED-81F249CE88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8229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</a:pP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 I take </a:t>
            </a:r>
            <a:r>
              <a:rPr lang="en-US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pleasure</a:t>
            </a: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infirmities, in reproaches, in needs, in persecutions, in distresses, for Christ’s sake. For when I am weak, then I am strong” (2 Cor. 12:10).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Worse When They Did Better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Israelites (Deut. 8:3, 11-14)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 Rehoboam (2 Chron. 11:1-4, 17; 12:1).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 </a:t>
            </a:r>
            <a:r>
              <a:rPr lang="en-US" sz="24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Uzziah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(2 Chron. 26:3-5, 14-16)</a:t>
            </a:r>
            <a:endParaRPr lang="en-US" sz="24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4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Better When They Did Worse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Israelites (Judges)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 (1 Samuel 30:1-6).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Paul (2 Cor. 1:8-11; 12:7-10)</a:t>
            </a:r>
            <a:endParaRPr lang="en-US" sz="24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32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Lessons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1148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better learn how to abound.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humbles us can’t be altogether bad.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“Weakness” magnifies the Lord’s strength.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sympathetic, compassionate.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Realize the importance of others.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tough times spiritually can make us stronger.</a:t>
            </a:r>
          </a:p>
        </p:txBody>
      </p:sp>
    </p:spTree>
    <p:extLst>
      <p:ext uri="{BB962C8B-B14F-4D97-AF65-F5344CB8AC3E}">
        <p14:creationId xmlns:p14="http://schemas.microsoft.com/office/powerpoint/2010/main" val="135302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58</TotalTime>
  <Words>146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PowerPoint Presentation</vt:lpstr>
      <vt:lpstr>Did Worse When They Did Better</vt:lpstr>
      <vt:lpstr>Did Better When They Did Worse</vt:lpstr>
      <vt:lpstr>Lessons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5</cp:revision>
  <dcterms:created xsi:type="dcterms:W3CDTF">2017-01-27T20:16:10Z</dcterms:created>
  <dcterms:modified xsi:type="dcterms:W3CDTF">2017-01-27T21:14:46Z</dcterms:modified>
</cp:coreProperties>
</file>