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0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3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2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6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9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5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9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E109-7CEF-419A-B0DE-C411D0AA6E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C10C-00BA-49DA-BB10-BD47AD90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 Helping </a:t>
            </a:r>
            <a:b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Brethren in Need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Case Study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0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About This Method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would we even WANT do it differently than the way the Lord showed us? Remember how the N.T. has trained us to think…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what (or whose) authority do we do these things? (Matthew 21:23-27).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heaven or from men? (Matthew 21:25).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go beyond the teaching of Christ (2 John 1:9); do not add to nor take from God’s word (Rev. 22:18-19).</a:t>
            </a:r>
          </a:p>
        </p:txBody>
      </p:sp>
    </p:spTree>
    <p:extLst>
      <p:ext uri="{BB962C8B-B14F-4D97-AF65-F5344CB8AC3E}">
        <p14:creationId xmlns:p14="http://schemas.microsoft.com/office/powerpoint/2010/main" val="1665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About This Method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want elders elsewhere deciding where OUR money should be sent?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Peter 5:2).</a:t>
            </a:r>
          </a:p>
          <a:p>
            <a:pPr marL="627063"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elders here at Prattmont assessed the need, made a decision about how much to send, and then informed the church here.</a:t>
            </a:r>
          </a:p>
          <a:p>
            <a:pPr marL="627063"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Jerusalem relief effort described earlier, although many local churches were involved, each church selected its own messengers (1 Cor. 16:1-4; 2 Cor. 8:18-23), and each church had its own “gift” (1 Cor. 16:4).</a:t>
            </a:r>
          </a:p>
        </p:txBody>
      </p:sp>
    </p:spTree>
    <p:extLst>
      <p:ext uri="{BB962C8B-B14F-4D97-AF65-F5344CB8AC3E}">
        <p14:creationId xmlns:p14="http://schemas.microsoft.com/office/powerpoint/2010/main" val="215116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Observations About This Method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Related to the previous point, where is the authority for a church to even create a separate organization, overseen by its elders—one to which other churches and individuals are asked to contribute?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oversee the flock of God which is among you </a:t>
            </a:r>
            <a:b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Peter 5:2), and yes, oversee the collective activities of that flock, including how funds are spent.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no, do not try to oversee anything else.</a:t>
            </a:r>
          </a:p>
        </p:txBody>
      </p:sp>
    </p:spTree>
    <p:extLst>
      <p:ext uri="{BB962C8B-B14F-4D97-AF65-F5344CB8AC3E}">
        <p14:creationId xmlns:p14="http://schemas.microsoft.com/office/powerpoint/2010/main" val="15976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church here did NOT send money to fund a work proposed by the Southside church, one for which they didn’t have sufficient funds. The money was sent to relieve “their </a:t>
            </a:r>
            <a:r>
              <a:rPr lang="en-US" sz="22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8:14, NAS, ESV).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reason: If one church (or many) can send to another to meet a benevolent need, why can’t they do the same for some evangelistic endeavor?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First, no example of such. We do, however, have examples of churches sending directly to a preacher (Phil. 4:10-20; </a:t>
            </a:r>
            <a:b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11:7-9). Can we see how this helps each church maintain its independence?</a:t>
            </a:r>
          </a:p>
        </p:txBody>
      </p:sp>
    </p:spTree>
    <p:extLst>
      <p:ext uri="{BB962C8B-B14F-4D97-AF65-F5344CB8AC3E}">
        <p14:creationId xmlns:p14="http://schemas.microsoft.com/office/powerpoint/2010/main" val="1912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this matter of relieving “their </a:t>
            </a:r>
            <a:r>
              <a:rPr lang="en-US" sz="22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Suppose I have money to feed, clothe, house, and care for my family, and I make a contribution to the Lord according to my ability.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then I propose to increase my contribution to $5000/week. Would you consider me in need, an object of charity? Would you give me “alms” (Acts 24:17)?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local church is NOT in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just because it desires to meet its obligation to preach to the world.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accepted according to what one has, and not according to what he does not have” (2 Cor. 8:12).</a:t>
            </a:r>
          </a:p>
        </p:txBody>
      </p:sp>
    </p:spTree>
    <p:extLst>
      <p:ext uri="{BB962C8B-B14F-4D97-AF65-F5344CB8AC3E}">
        <p14:creationId xmlns:p14="http://schemas.microsoft.com/office/powerpoint/2010/main" val="42545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this matter of relieving “their </a:t>
            </a:r>
            <a:r>
              <a:rPr lang="en-US" sz="24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it comes to evangelizing our community, our country, the world—every local church is equally related to this work.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Prattmont needs to do all it can to teach the gospel with the resources it has. We must never seek to do our work </a:t>
            </a:r>
            <a:r>
              <a:rPr lang="en-US" sz="22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another church.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simply cannot have an arrangement where one group of elders is overseeing the activities of several or many churches.</a:t>
            </a:r>
          </a:p>
        </p:txBody>
      </p:sp>
    </p:spTree>
    <p:extLst>
      <p:ext uri="{BB962C8B-B14F-4D97-AF65-F5344CB8AC3E}">
        <p14:creationId xmlns:p14="http://schemas.microsoft.com/office/powerpoint/2010/main" val="51081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 best of its ability, may this church continue to do ALL God authorizes it to do—nothing more, and nothing less.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put it another way, let’s make sure we do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work in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way so that </a:t>
            </a:r>
            <a:r>
              <a:rPr lang="en-US" sz="24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</a:t>
            </a:r>
            <a:r>
              <a:rPr lang="en-US" sz="24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glorified.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even if this church does all it’s supposed to do, there’s still a lot left for ME to do.</a:t>
            </a:r>
          </a:p>
        </p:txBody>
      </p:sp>
    </p:spTree>
    <p:extLst>
      <p:ext uri="{BB962C8B-B14F-4D97-AF65-F5344CB8AC3E}">
        <p14:creationId xmlns:p14="http://schemas.microsoft.com/office/powerpoint/2010/main" val="39103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dirty="0" smtClean="0"/>
              <a:t>August,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southern part of Louisiana was devastated by flooding. Some areas received 24 inches of rain in a 48 hour period.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13 people died, and the property damage was estimated at 10-15 billion.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*14 families in the Southside church of Christ in Gonzalez, LA received very heavy damage to their homes. Costs to repair these homes came to about $677,000.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2016 Louisiana floods map of parishes declared federal disaster are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1708014" cy="15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Response from Brethren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Prattmont, along with many other local churches (90) and individuals, sent money to the elders of the Southside church of Christ to distribute to the families in need.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surprisingly, the need was very quickly met (in fact, about 100 checks were returned).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the church here have authority to do this? Does the N.T. indicate in any way God’s approval for what we did, and the way we did it?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Clear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and many other local churches did mirrors a situation described in the N.T.</a:t>
            </a:r>
          </a:p>
          <a:p>
            <a:pPr marL="342900" lvl="1" indent="-3429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in Macedonia, Achaia, and Galatia all sent funds to relieve the needs of the saints in the church at Jerusalem (Rom. 15:25-33;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16:1-4; 2 Cor. 8-9).</a:t>
            </a:r>
          </a:p>
          <a:p>
            <a:pPr marL="342900" lvl="1" indent="-3429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showed us how to do it, and we did it just the way He showed us.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4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Illustrated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759475" y="1401964"/>
            <a:ext cx="5486400" cy="2057400"/>
            <a:chOff x="1752600" y="921428"/>
            <a:chExt cx="6781800" cy="2590800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1752600" y="921428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752600" y="1607228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1752600" y="2293028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1752600" y="2978828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6096000" y="1340528"/>
              <a:ext cx="2286000" cy="19431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V="1">
              <a:off x="2590800" y="2826428"/>
              <a:ext cx="3352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14600" y="2521628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514600" y="1912028"/>
              <a:ext cx="3429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2514600" y="1226228"/>
              <a:ext cx="3429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324600" y="1502752"/>
              <a:ext cx="2209800" cy="1666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Church in </a:t>
              </a:r>
              <a:r>
                <a:rPr lang="en-US" sz="2000" dirty="0" smtClean="0"/>
                <a:t>Jerusalem, to relieve needy Christians</a:t>
              </a:r>
              <a:endParaRPr lang="en-US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59474" y="3962400"/>
            <a:ext cx="5476043" cy="2400300"/>
            <a:chOff x="1371600" y="3771900"/>
            <a:chExt cx="7010400" cy="2590800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1371600" y="3771900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1371600" y="4457700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1371600" y="5143500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1371600" y="5829300"/>
              <a:ext cx="762000" cy="5334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5715000" y="4191000"/>
              <a:ext cx="2667000" cy="19431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2209800" y="5676900"/>
              <a:ext cx="3352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133600" y="5372100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133600" y="4762500"/>
              <a:ext cx="3429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2133600" y="4076700"/>
              <a:ext cx="3429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869900" y="4477025"/>
              <a:ext cx="2512097" cy="1428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Church in Gonzalez, LA, to relieve needy Christians</a:t>
              </a:r>
              <a:endParaRPr lang="en-US" sz="2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8600" y="1466990"/>
            <a:ext cx="2209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local church chose its own messengers to travel with Paul to deliver this aid.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78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Would Not Have Done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each family had been able to provide for its own needs (1 Thess. 4:11-12; 2 Thess. 3:12).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these families had other family members who could meet their needs (1 Tim. 5:8).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 Southside church would have been able to meet their needs (Acts 2, 4, 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Obviously, the need was so enormous that help from others was needed.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church here did NOT send any money for non-Christians in the affected area.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collection for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 Cor. 16:1).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going to…minister to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(Rom. 15:25).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“Contribution for the poor among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(Rom. 15:26).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“That my service…be acceptable to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(Rom. 15:31).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“Ministering to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8:4).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“Concerning the ministering to the </a:t>
            </a:r>
            <a:r>
              <a:rPr lang="en-US" sz="20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9:1).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Individually, we most certainly could (Gal. 6:10).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1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church here did NOT send the money through a “middle man”—it was sent directly to the need.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did not send the money to a sponsoring church, one that would be responsible for collecting all the funds from various churches, and then distributing those funds to those in need.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did not send the money to any benevolent organization, who would then be responsible for relieving the need. </a:t>
            </a:r>
          </a:p>
        </p:txBody>
      </p:sp>
    </p:spTree>
    <p:extLst>
      <p:ext uri="{BB962C8B-B14F-4D97-AF65-F5344CB8AC3E}">
        <p14:creationId xmlns:p14="http://schemas.microsoft.com/office/powerpoint/2010/main" val="39845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</a:t>
            </a: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Churches Do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996518" y="2133600"/>
            <a:ext cx="762000" cy="533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996518" y="2819400"/>
            <a:ext cx="762000" cy="533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996518" y="3505200"/>
            <a:ext cx="762000" cy="533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996518" y="4191000"/>
            <a:ext cx="762000" cy="533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43600" y="2415466"/>
            <a:ext cx="2667000" cy="1943100"/>
          </a:xfrm>
          <a:prstGeom prst="rect">
            <a:avLst/>
          </a:prstGeom>
          <a:solidFill>
            <a:schemeClr val="bg2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1834718" y="4191000"/>
            <a:ext cx="121328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758518" y="3733800"/>
            <a:ext cx="1289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1758518" y="3124200"/>
            <a:ext cx="121328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1758518" y="2438400"/>
            <a:ext cx="128948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172200" y="2588048"/>
            <a:ext cx="2209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Churches wherever who may have people in need</a:t>
            </a:r>
            <a:endParaRPr lang="en-US" sz="2400" dirty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200400" y="2362200"/>
            <a:ext cx="1600200" cy="1981199"/>
          </a:xfrm>
          <a:prstGeom prst="rect">
            <a:avLst/>
          </a:prstGeom>
          <a:solidFill>
            <a:schemeClr val="bg2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54279" y="2537191"/>
            <a:ext cx="129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Churches of Christ Disaster Response Team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7479" y="503724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Overseen by the elders of the Cassel Hills church of Christ</a:t>
            </a:r>
            <a:br>
              <a:rPr lang="en-US" sz="2000" dirty="0" smtClean="0"/>
            </a:br>
            <a:r>
              <a:rPr lang="en-US" sz="2000" dirty="0" smtClean="0"/>
              <a:t> in Vandalia, OH</a:t>
            </a:r>
            <a:endParaRPr lang="en-US" sz="2000" dirty="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00600" y="3427066"/>
            <a:ext cx="11370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3902660" y="4495800"/>
            <a:ext cx="198638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1171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Churches Helping  Brethren in Need</vt:lpstr>
      <vt:lpstr>August, 2016</vt:lpstr>
      <vt:lpstr>Response from Brethren</vt:lpstr>
      <vt:lpstr>Yes, Clear Authority</vt:lpstr>
      <vt:lpstr>Illustrated</vt:lpstr>
      <vt:lpstr>We Would Not Have Done This…</vt:lpstr>
      <vt:lpstr>What We Did Not Do</vt:lpstr>
      <vt:lpstr>What We Did Not Do</vt:lpstr>
      <vt:lpstr>What Some Churches Do</vt:lpstr>
      <vt:lpstr>Observations About This Method</vt:lpstr>
      <vt:lpstr>Observations About This Method</vt:lpstr>
      <vt:lpstr>Observations About This Method</vt:lpstr>
      <vt:lpstr>What We Did Not Do</vt:lpstr>
      <vt:lpstr>What We Did Not Do</vt:lpstr>
      <vt:lpstr>What We Did Not Do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38</cp:revision>
  <dcterms:created xsi:type="dcterms:W3CDTF">2017-02-23T15:23:03Z</dcterms:created>
  <dcterms:modified xsi:type="dcterms:W3CDTF">2017-02-27T16:14:03Z</dcterms:modified>
</cp:coreProperties>
</file>