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32" r:id="rId4"/>
    <p:sldMasterId id="2147483744" r:id="rId5"/>
    <p:sldMasterId id="2147483804" r:id="rId6"/>
    <p:sldMasterId id="2147483816" r:id="rId7"/>
    <p:sldMasterId id="2147483828" r:id="rId8"/>
  </p:sldMasterIdLst>
  <p:notesMasterIdLst>
    <p:notesMasterId r:id="rId82"/>
  </p:notesMasterIdLst>
  <p:sldIdLst>
    <p:sldId id="256" r:id="rId9"/>
    <p:sldId id="517" r:id="rId10"/>
    <p:sldId id="479" r:id="rId11"/>
    <p:sldId id="480" r:id="rId12"/>
    <p:sldId id="491" r:id="rId13"/>
    <p:sldId id="464" r:id="rId14"/>
    <p:sldId id="483" r:id="rId15"/>
    <p:sldId id="486" r:id="rId16"/>
    <p:sldId id="487" r:id="rId17"/>
    <p:sldId id="485" r:id="rId18"/>
    <p:sldId id="489" r:id="rId19"/>
    <p:sldId id="518" r:id="rId20"/>
    <p:sldId id="497" r:id="rId21"/>
    <p:sldId id="495" r:id="rId22"/>
    <p:sldId id="493" r:id="rId23"/>
    <p:sldId id="465" r:id="rId24"/>
    <p:sldId id="463" r:id="rId25"/>
    <p:sldId id="285" r:id="rId26"/>
    <p:sldId id="287" r:id="rId27"/>
    <p:sldId id="259" r:id="rId28"/>
    <p:sldId id="267" r:id="rId29"/>
    <p:sldId id="262" r:id="rId30"/>
    <p:sldId id="271" r:id="rId31"/>
    <p:sldId id="289" r:id="rId32"/>
    <p:sldId id="344" r:id="rId33"/>
    <p:sldId id="346" r:id="rId34"/>
    <p:sldId id="263" r:id="rId35"/>
    <p:sldId id="269" r:id="rId36"/>
    <p:sldId id="273" r:id="rId37"/>
    <p:sldId id="524" r:id="rId38"/>
    <p:sldId id="525" r:id="rId39"/>
    <p:sldId id="523" r:id="rId40"/>
    <p:sldId id="520" r:id="rId41"/>
    <p:sldId id="521" r:id="rId42"/>
    <p:sldId id="522" r:id="rId43"/>
    <p:sldId id="499" r:id="rId44"/>
    <p:sldId id="419" r:id="rId45"/>
    <p:sldId id="370" r:id="rId46"/>
    <p:sldId id="409" r:id="rId47"/>
    <p:sldId id="410" r:id="rId48"/>
    <p:sldId id="411" r:id="rId49"/>
    <p:sldId id="473" r:id="rId50"/>
    <p:sldId id="424" r:id="rId51"/>
    <p:sldId id="320" r:id="rId52"/>
    <p:sldId id="319" r:id="rId53"/>
    <p:sldId id="322" r:id="rId54"/>
    <p:sldId id="336" r:id="rId55"/>
    <p:sldId id="462" r:id="rId56"/>
    <p:sldId id="459" r:id="rId57"/>
    <p:sldId id="398" r:id="rId58"/>
    <p:sldId id="374" r:id="rId59"/>
    <p:sldId id="383" r:id="rId60"/>
    <p:sldId id="385" r:id="rId61"/>
    <p:sldId id="400" r:id="rId62"/>
    <p:sldId id="478" r:id="rId63"/>
    <p:sldId id="402" r:id="rId64"/>
    <p:sldId id="500" r:id="rId65"/>
    <p:sldId id="502" r:id="rId66"/>
    <p:sldId id="501" r:id="rId67"/>
    <p:sldId id="451" r:id="rId68"/>
    <p:sldId id="516" r:id="rId69"/>
    <p:sldId id="526" r:id="rId70"/>
    <p:sldId id="504" r:id="rId71"/>
    <p:sldId id="505" r:id="rId72"/>
    <p:sldId id="506" r:id="rId73"/>
    <p:sldId id="507" r:id="rId74"/>
    <p:sldId id="508" r:id="rId75"/>
    <p:sldId id="509" r:id="rId76"/>
    <p:sldId id="510" r:id="rId77"/>
    <p:sldId id="511" r:id="rId78"/>
    <p:sldId id="512" r:id="rId79"/>
    <p:sldId id="513" r:id="rId80"/>
    <p:sldId id="514"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412" autoAdjust="0"/>
    <p:restoredTop sz="94660"/>
  </p:normalViewPr>
  <p:slideViewPr>
    <p:cSldViewPr snapToGrid="0">
      <p:cViewPr>
        <p:scale>
          <a:sx n="50" d="100"/>
          <a:sy n="50" d="100"/>
        </p:scale>
        <p:origin x="-330" y="-60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313F75-CCF7-4A5D-BB48-D5A09990F240}" type="datetimeFigureOut">
              <a:rPr lang="en-US" smtClean="0"/>
              <a:t>2/13/2017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DCC56-87AF-4EAF-98C8-2408CEE72229}" type="slidenum">
              <a:rPr lang="en-US" smtClean="0"/>
              <a:t>‹#›</a:t>
            </a:fld>
            <a:endParaRPr lang="en-US"/>
          </a:p>
        </p:txBody>
      </p:sp>
    </p:spTree>
    <p:extLst>
      <p:ext uri="{BB962C8B-B14F-4D97-AF65-F5344CB8AC3E}">
        <p14:creationId xmlns:p14="http://schemas.microsoft.com/office/powerpoint/2010/main" val="217842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solidFill>
                  <a:schemeClr val="tx1"/>
                </a:solidFill>
              </a:rPr>
              <a:t>sse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And keep in mind also the P</a:t>
            </a:r>
            <a:r>
              <a:rPr lang="en-US" baseline="0" dirty="0" smtClean="0"/>
              <a:t>harisaic view that eternal life was in the Law of Moses.</a:t>
            </a:r>
          </a:p>
          <a:p>
            <a:r>
              <a:rPr lang="en-US" baseline="0" dirty="0" smtClean="0"/>
              <a:t>In Jn. 5 Jesus spoke of them searching those scriptures and </a:t>
            </a:r>
          </a:p>
          <a:p>
            <a:r>
              <a:rPr lang="en-US" baseline="0" dirty="0" smtClean="0"/>
              <a:t>“THINKING that in THEM you have eternal life.” </a:t>
            </a:r>
          </a:p>
          <a:p>
            <a:r>
              <a:rPr lang="en-US" dirty="0" smtClean="0"/>
              <a:t>But like</a:t>
            </a:r>
            <a:r>
              <a:rPr lang="en-US" baseline="0" dirty="0" smtClean="0"/>
              <a:t> a bright light shining under a bed, Law doesn’t remove dirt, law shows where the dirt is. </a:t>
            </a:r>
          </a:p>
          <a:p>
            <a:r>
              <a:rPr lang="en-US" baseline="0" dirty="0" smtClean="0"/>
              <a:t>As Jesus continued in John 5.45: </a:t>
            </a:r>
            <a:endParaRPr lang="en-US" dirty="0" smtClean="0"/>
          </a:p>
          <a:p>
            <a:r>
              <a:rPr lang="en-US" baseline="0" dirty="0" smtClean="0"/>
              <a:t>I don’t need to accuse you, the one that accuses you IS MOSES, on whom YOU SET YOUR HOPE.</a:t>
            </a:r>
          </a:p>
          <a:p>
            <a:endParaRPr lang="en-US" baseline="0" dirty="0" smtClean="0"/>
          </a:p>
          <a:p>
            <a:r>
              <a:rPr lang="en-US" baseline="0" dirty="0" smtClean="0"/>
              <a:t>As for the Gentiles, recall Pharisees among the disciples demanding Torah compliance for the Gentiles:</a:t>
            </a:r>
          </a:p>
          <a:p>
            <a:r>
              <a:rPr lang="en-US" baseline="0" dirty="0" smtClean="0"/>
              <a:t>Ac.15.5:</a:t>
            </a:r>
          </a:p>
          <a:p>
            <a:r>
              <a:rPr lang="en-US" baseline="0" dirty="0" smtClean="0"/>
              <a:t>“It is necessary to circumcise them</a:t>
            </a:r>
            <a:r>
              <a:rPr lang="en-US" dirty="0" smtClean="0"/>
              <a:t>, and to charge them to keep the law of Moses.“ </a:t>
            </a:r>
          </a:p>
          <a:p>
            <a:endParaRPr lang="en-US" dirty="0" smtClean="0"/>
          </a:p>
          <a:p>
            <a:r>
              <a:rPr lang="en-US" dirty="0" smtClean="0"/>
              <a:t>In contrast to the</a:t>
            </a:r>
            <a:r>
              <a:rPr lang="en-US" baseline="0" dirty="0" smtClean="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And keep in mind also the P</a:t>
            </a:r>
            <a:r>
              <a:rPr lang="en-US" baseline="0" dirty="0" smtClean="0"/>
              <a:t>harisaic view that eternal life was in the Law of Moses.</a:t>
            </a:r>
          </a:p>
          <a:p>
            <a:r>
              <a:rPr lang="en-US" baseline="0" dirty="0" smtClean="0"/>
              <a:t>In Jn. 5 Jesus spoke of them searching those scriptures and </a:t>
            </a:r>
          </a:p>
          <a:p>
            <a:r>
              <a:rPr lang="en-US" baseline="0" dirty="0" smtClean="0"/>
              <a:t>“THINKING that in THEM you have eternal life.” </a:t>
            </a:r>
          </a:p>
          <a:p>
            <a:r>
              <a:rPr lang="en-US" dirty="0" smtClean="0"/>
              <a:t>But like</a:t>
            </a:r>
            <a:r>
              <a:rPr lang="en-US" baseline="0" dirty="0" smtClean="0"/>
              <a:t> a bright light shining under a bed, Law doesn’t remove dirt, law shows where the dirt is. </a:t>
            </a:r>
          </a:p>
          <a:p>
            <a:r>
              <a:rPr lang="en-US" baseline="0" dirty="0" smtClean="0"/>
              <a:t>As Jesus continued in John 5.45: </a:t>
            </a:r>
            <a:endParaRPr lang="en-US" dirty="0" smtClean="0"/>
          </a:p>
          <a:p>
            <a:r>
              <a:rPr lang="en-US" baseline="0" dirty="0" smtClean="0"/>
              <a:t>I don’t need to accuse you, the one that accuses you IS MOSES, on whom YOU SET YOUR HOPE.</a:t>
            </a:r>
          </a:p>
          <a:p>
            <a:endParaRPr lang="en-US" baseline="0" dirty="0" smtClean="0"/>
          </a:p>
          <a:p>
            <a:r>
              <a:rPr lang="en-US" baseline="0" dirty="0" smtClean="0"/>
              <a:t>As for the Gentiles, recall Pharisees among the disciples demanding Torah compliance for the Gentiles:</a:t>
            </a:r>
          </a:p>
          <a:p>
            <a:r>
              <a:rPr lang="en-US" baseline="0" dirty="0" smtClean="0"/>
              <a:t>Ac.15.5:</a:t>
            </a:r>
          </a:p>
          <a:p>
            <a:r>
              <a:rPr lang="en-US" baseline="0" dirty="0" smtClean="0"/>
              <a:t>“It is necessary to circumcise them</a:t>
            </a:r>
            <a:r>
              <a:rPr lang="en-US" dirty="0" smtClean="0"/>
              <a:t>, and to charge them to keep the law of Moses.“ </a:t>
            </a:r>
          </a:p>
          <a:p>
            <a:endParaRPr lang="en-US" dirty="0" smtClean="0"/>
          </a:p>
          <a:p>
            <a:r>
              <a:rPr lang="en-US" dirty="0" smtClean="0"/>
              <a:t>In contrast to the</a:t>
            </a:r>
            <a:r>
              <a:rPr lang="en-US" baseline="0" dirty="0" smtClean="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And keep in mind also the P</a:t>
            </a:r>
            <a:r>
              <a:rPr lang="en-US" baseline="0" dirty="0" smtClean="0"/>
              <a:t>harisaic view that eternal life was in the Law of Moses.</a:t>
            </a:r>
          </a:p>
          <a:p>
            <a:r>
              <a:rPr lang="en-US" baseline="0" dirty="0" smtClean="0"/>
              <a:t>In Jn. 5 Jesus spoke of them searching those scriptures and </a:t>
            </a:r>
          </a:p>
          <a:p>
            <a:r>
              <a:rPr lang="en-US" baseline="0" dirty="0" smtClean="0"/>
              <a:t>“THINKING that in THEM you have eternal life.” </a:t>
            </a:r>
          </a:p>
          <a:p>
            <a:r>
              <a:rPr lang="en-US" dirty="0" smtClean="0"/>
              <a:t>But like</a:t>
            </a:r>
            <a:r>
              <a:rPr lang="en-US" baseline="0" dirty="0" smtClean="0"/>
              <a:t> a bright light shining under a bed, Law doesn’t remove dirt, law shows where the dirt is. </a:t>
            </a:r>
          </a:p>
          <a:p>
            <a:r>
              <a:rPr lang="en-US" baseline="0" dirty="0" smtClean="0"/>
              <a:t>As Jesus continued in John 5.45: </a:t>
            </a:r>
            <a:endParaRPr lang="en-US" dirty="0" smtClean="0"/>
          </a:p>
          <a:p>
            <a:r>
              <a:rPr lang="en-US" baseline="0" dirty="0" smtClean="0"/>
              <a:t>I don’t need to accuse you, the one that accuses you IS MOSES, on whom YOU SET YOUR HOPE.</a:t>
            </a:r>
          </a:p>
          <a:p>
            <a:endParaRPr lang="en-US" baseline="0" dirty="0" smtClean="0"/>
          </a:p>
          <a:p>
            <a:r>
              <a:rPr lang="en-US" baseline="0" dirty="0" smtClean="0"/>
              <a:t>As for the Gentiles, recall Pharisees among the disciples demanding Torah compliance for the Gentiles:</a:t>
            </a:r>
          </a:p>
          <a:p>
            <a:r>
              <a:rPr lang="en-US" baseline="0" dirty="0" smtClean="0"/>
              <a:t>Ac.15.5:</a:t>
            </a:r>
          </a:p>
          <a:p>
            <a:r>
              <a:rPr lang="en-US" baseline="0" dirty="0" smtClean="0"/>
              <a:t>“It is necessary to circumcise them</a:t>
            </a:r>
            <a:r>
              <a:rPr lang="en-US" dirty="0" smtClean="0"/>
              <a:t>, and to charge them to keep the law of Moses.“ </a:t>
            </a:r>
          </a:p>
          <a:p>
            <a:endParaRPr lang="en-US" dirty="0" smtClean="0"/>
          </a:p>
          <a:p>
            <a:r>
              <a:rPr lang="en-US" dirty="0" smtClean="0"/>
              <a:t>In contrast to the</a:t>
            </a:r>
            <a:r>
              <a:rPr lang="en-US" baseline="0" dirty="0" smtClean="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solidFill>
                  <a:schemeClr val="tx1"/>
                </a:solidFill>
              </a:rPr>
              <a:t>sse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solidFill>
                  <a:schemeClr val="tx1"/>
                </a:solidFill>
              </a:rPr>
              <a:t>sse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73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3941260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2780171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215291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310EE3-D1E9-495A-B2C8-5D35BA60B0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521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FCAF2D-DBA2-4DFA-9498-79CF3ECB90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73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00837E-F40A-4F3F-9BEB-3A061AAFFC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7883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2670FEB-0F16-40BD-BA57-22C0A6F8EC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97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F75A015-DBD2-4337-802B-45F107D3A2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3889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B2141E2-720F-4073-A884-202DA64298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366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62560F-AA3C-42CD-927F-DB492B09EE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8742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8576CC-B9ED-4475-8309-780E9D7B65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791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4015991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1EDAAC-FD67-47F2-B692-7A5791A1EE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657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5F441A-D0AA-45B4-9C60-17E145F265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4846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4C120F-A96A-4F5B-B893-F9CB091AB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522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002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457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841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581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729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527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933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4176277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785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52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220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553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004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417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43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399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549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585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1449697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33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603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304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173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15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837B37-046A-4F3A-BDA7-7DFF6F3150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61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860098-A0AC-4DC0-BD51-F0A77D4AC4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7655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2D3FC4-A067-4C57-ACC1-1993E5DCED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151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486ED1C-CB22-4769-9FD3-94DAADA692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338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054A70-A2EA-4121-8227-248686F757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2891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t>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3838420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65EA454-A680-4401-B07B-55A88B3054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868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AD76B5-E189-47CB-9019-BE778F0E85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89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2EC222-E851-4A6C-8F33-F9B3AD6C28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431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06A7DB-C2F6-42DC-A5ED-FBB1AB180C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680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A4DE96-09FE-4A23-A02F-E306AD2C02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6897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E92C8C-5112-4400-8EAE-D83554CCA2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589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84837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115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2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52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t>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1523702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8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116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005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06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07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23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516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031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825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199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t>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3494599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985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47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536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415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55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414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66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357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057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675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1796702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622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88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171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153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279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869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24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584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28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2001328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t>2/13/2017</a:t>
            </a:fld>
            <a:endParaRPr lang="en-US"/>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t>‹#›</a:t>
            </a:fld>
            <a:endParaRPr lang="en-US"/>
          </a:p>
        </p:txBody>
      </p:sp>
    </p:spTree>
    <p:extLst>
      <p:ext uri="{BB962C8B-B14F-4D97-AF65-F5344CB8AC3E}">
        <p14:creationId xmlns:p14="http://schemas.microsoft.com/office/powerpoint/2010/main" val="1779963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BF1FD3EB-EDE3-46D7-8C7C-2AC6CC24E3C7}"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71852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3062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831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3A4DF16B-F1B3-46AE-9ECF-097A8FB2C8B2}"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848797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87980-D6DC-4C7B-A280-1CBF610C52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7F42D-5413-475E-8E33-A4EB7A72C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392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67545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2/13/2017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6630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tags" Target="../tags/tag1.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3.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13093" y="863831"/>
            <a:ext cx="10673255" cy="4679731"/>
          </a:xfrm>
          <a:prstGeom prst="rect">
            <a:avLst/>
          </a:prstGeom>
          <a:solidFill>
            <a:schemeClr val="tx1">
              <a:lumMod val="65000"/>
              <a:lumOff val="35000"/>
            </a:schemeClr>
          </a:solidFill>
          <a:ln>
            <a:noFill/>
          </a:ln>
          <a:effectLst>
            <a:outerShdw blurRad="184150" dist="241300" dir="11520000" sx="110000" sy="110000" algn="ctr">
              <a:srgbClr val="000000">
                <a:alpha val="18000"/>
              </a:srgbClr>
            </a:outerShdw>
          </a:effectLst>
          <a:scene3d>
            <a:camera prst="perspectiveRelaxed" fov="2400000">
              <a:rot lat="20973597" lon="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latin typeface="Papyrus" panose="03070502060502030205" pitchFamily="66" charset="0"/>
                <a:cs typeface="Arabic Typesetting" panose="03020402040406030203" pitchFamily="66" charset="-78"/>
              </a:rPr>
              <a:t>What about the</a:t>
            </a:r>
          </a:p>
          <a:p>
            <a:pPr algn="ctr"/>
            <a:r>
              <a:rPr lang="en-US" sz="9600" b="1" dirty="0" smtClean="0">
                <a:latin typeface="Papyrus" panose="03070502060502030205" pitchFamily="66" charset="0"/>
                <a:cs typeface="Arabic Typesetting" panose="03020402040406030203" pitchFamily="66" charset="-78"/>
              </a:rPr>
              <a:t>“Lost </a:t>
            </a:r>
            <a:r>
              <a:rPr lang="en-US" sz="9600" b="1" dirty="0" smtClean="0">
                <a:latin typeface="Papyrus" panose="03070502060502030205" pitchFamily="66" charset="0"/>
                <a:cs typeface="Arabic Typesetting" panose="03020402040406030203" pitchFamily="66" charset="-78"/>
              </a:rPr>
              <a:t>Gospels</a:t>
            </a:r>
            <a:r>
              <a:rPr lang="en-US" sz="9600" b="1" dirty="0" smtClean="0">
                <a:latin typeface="Papyrus" panose="03070502060502030205" pitchFamily="66" charset="0"/>
                <a:cs typeface="Arabic Typesetting" panose="03020402040406030203" pitchFamily="66" charset="-78"/>
              </a:rPr>
              <a:t>” ?</a:t>
            </a:r>
            <a:endParaRPr lang="en-US" sz="9600" b="1" dirty="0">
              <a:latin typeface="Papyrus" panose="03070502060502030205" pitchFamily="66" charset="0"/>
              <a:cs typeface="Arabic Typesetting" panose="03020402040406030203" pitchFamily="66" charset="-78"/>
            </a:endParaRPr>
          </a:p>
        </p:txBody>
      </p:sp>
    </p:spTree>
    <p:extLst>
      <p:ext uri="{BB962C8B-B14F-4D97-AF65-F5344CB8AC3E}">
        <p14:creationId xmlns:p14="http://schemas.microsoft.com/office/powerpoint/2010/main" val="1424694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138772"/>
            <a:ext cx="12192000" cy="5719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smtClean="0">
                <a:solidFill>
                  <a:prstClr val="white"/>
                </a:solidFill>
              </a:rPr>
              <a:t>After </a:t>
            </a:r>
            <a:r>
              <a:rPr lang="en-US" sz="3200" b="1" dirty="0">
                <a:solidFill>
                  <a:prstClr val="white"/>
                </a:solidFill>
              </a:rPr>
              <a:t>that again he went through the village, and a child ran and dashed against his shoulder. And Jesus was provoked and said unto him: Thou shalt not finish thy course. And immediately he fell down and died… And the parents of him that was dead came unto Joseph, and blamed him, saying: Thou that hast such a child canst not dwell with us in the village: or do thou teach him to bless and not to curse: for he </a:t>
            </a:r>
            <a:r>
              <a:rPr lang="en-US" sz="3200" b="1" dirty="0" err="1">
                <a:solidFill>
                  <a:prstClr val="white"/>
                </a:solidFill>
              </a:rPr>
              <a:t>slayeth</a:t>
            </a:r>
            <a:r>
              <a:rPr lang="en-US" sz="3200" b="1" dirty="0">
                <a:solidFill>
                  <a:prstClr val="white"/>
                </a:solidFill>
              </a:rPr>
              <a:t> our children</a:t>
            </a:r>
            <a:r>
              <a:rPr lang="en-US" sz="3200" b="1" dirty="0" smtClean="0">
                <a:solidFill>
                  <a:prstClr val="white"/>
                </a:solidFill>
              </a:rPr>
              <a:t>.</a:t>
            </a:r>
            <a:endParaRPr lang="en-US" sz="3200" b="1" dirty="0">
              <a:solidFill>
                <a:prstClr val="white"/>
              </a:solidFill>
            </a:endParaRPr>
          </a:p>
          <a:p>
            <a:pPr lvl="0" algn="ctr"/>
            <a:r>
              <a:rPr lang="en-US" sz="3200" b="1" dirty="0" smtClean="0">
                <a:solidFill>
                  <a:prstClr val="white"/>
                </a:solidFill>
              </a:rPr>
              <a:t>And </a:t>
            </a:r>
            <a:r>
              <a:rPr lang="en-US" sz="3200" b="1" dirty="0">
                <a:solidFill>
                  <a:prstClr val="white"/>
                </a:solidFill>
              </a:rPr>
              <a:t>Joseph called the young child apart and admonished him… But Jesus said: I know that these thy words are not thine: nevertheless for thy sake I will hold my peace: but they shall bear their punishment. And straightway they that accused him were smitten with blindness. </a:t>
            </a:r>
          </a:p>
        </p:txBody>
      </p:sp>
      <p:sp>
        <p:nvSpPr>
          <p:cNvPr id="5" name="Rectangle 4"/>
          <p:cNvSpPr/>
          <p:nvPr/>
        </p:nvSpPr>
        <p:spPr>
          <a:xfrm>
            <a:off x="0" y="-1"/>
            <a:ext cx="12192000" cy="1138773"/>
          </a:xfrm>
          <a:prstGeom prst="rect">
            <a:avLst/>
          </a:prstGeom>
          <a:solidFill>
            <a:schemeClr val="bg1"/>
          </a:solidFill>
        </p:spPr>
        <p:txBody>
          <a:bodyPr wrap="square">
            <a:spAutoFit/>
          </a:bodyPr>
          <a:lstStyle/>
          <a:p>
            <a:pPr algn="ctr"/>
            <a:r>
              <a:rPr lang="en-US" sz="3200" b="1" dirty="0">
                <a:solidFill>
                  <a:srgbClr val="000000"/>
                </a:solidFill>
                <a:latin typeface="Rockwell" panose="02060603020205020403" pitchFamily="18" charset="0"/>
              </a:rPr>
              <a:t>The Infancy Gospel of </a:t>
            </a:r>
            <a:r>
              <a:rPr lang="en-US" sz="3200" b="1" dirty="0" smtClean="0">
                <a:solidFill>
                  <a:srgbClr val="000000"/>
                </a:solidFill>
                <a:latin typeface="Rockwell" panose="02060603020205020403" pitchFamily="18" charset="0"/>
              </a:rPr>
              <a:t>Thomas</a:t>
            </a:r>
          </a:p>
          <a:p>
            <a:pPr algn="ctr"/>
            <a:r>
              <a:rPr lang="en-US" b="1" dirty="0" smtClean="0">
                <a:solidFill>
                  <a:srgbClr val="000000"/>
                </a:solidFill>
                <a:latin typeface="Rockwell" panose="02060603020205020403" pitchFamily="18" charset="0"/>
              </a:rPr>
              <a:t>From </a:t>
            </a:r>
            <a:r>
              <a:rPr lang="en-US" b="1" dirty="0">
                <a:solidFill>
                  <a:srgbClr val="000000"/>
                </a:solidFill>
                <a:latin typeface="Rockwell" panose="02060603020205020403" pitchFamily="18" charset="0"/>
              </a:rPr>
              <a:t>"The Apocryphal New </a:t>
            </a:r>
            <a:r>
              <a:rPr lang="en-US" b="1" dirty="0" smtClean="0">
                <a:solidFill>
                  <a:srgbClr val="000000"/>
                </a:solidFill>
                <a:latin typeface="Rockwell" panose="02060603020205020403" pitchFamily="18" charset="0"/>
              </a:rPr>
              <a:t>Testament“  M.R</a:t>
            </a:r>
            <a:r>
              <a:rPr lang="en-US" b="1" dirty="0">
                <a:solidFill>
                  <a:srgbClr val="000000"/>
                </a:solidFill>
                <a:latin typeface="Rockwell" panose="02060603020205020403" pitchFamily="18" charset="0"/>
              </a:rPr>
              <a:t>. James-Translation and </a:t>
            </a:r>
            <a:r>
              <a:rPr lang="en-US" b="1" dirty="0" smtClean="0">
                <a:solidFill>
                  <a:srgbClr val="000000"/>
                </a:solidFill>
                <a:latin typeface="Rockwell" panose="02060603020205020403" pitchFamily="18" charset="0"/>
              </a:rPr>
              <a:t>Notes  Oxford</a:t>
            </a:r>
            <a:r>
              <a:rPr lang="en-US" b="1" dirty="0">
                <a:solidFill>
                  <a:srgbClr val="000000"/>
                </a:solidFill>
                <a:latin typeface="Rockwell" panose="02060603020205020403" pitchFamily="18" charset="0"/>
              </a:rPr>
              <a:t>: Clarendon Press, 1924</a:t>
            </a:r>
            <a:br>
              <a:rPr lang="en-US" b="1" dirty="0">
                <a:solidFill>
                  <a:srgbClr val="000000"/>
                </a:solidFill>
                <a:latin typeface="Rockwell" panose="02060603020205020403" pitchFamily="18" charset="0"/>
              </a:rPr>
            </a:br>
            <a:r>
              <a:rPr lang="en-US" b="1" dirty="0">
                <a:solidFill>
                  <a:srgbClr val="000000"/>
                </a:solidFill>
                <a:latin typeface="Rockwell" panose="02060603020205020403" pitchFamily="18" charset="0"/>
              </a:rPr>
              <a:t>http://gnosis.org/library/inftoma.htm</a:t>
            </a:r>
          </a:p>
        </p:txBody>
      </p:sp>
    </p:spTree>
    <p:extLst>
      <p:ext uri="{BB962C8B-B14F-4D97-AF65-F5344CB8AC3E}">
        <p14:creationId xmlns:p14="http://schemas.microsoft.com/office/powerpoint/2010/main" val="1564130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smtClean="0">
              <a:solidFill>
                <a:prstClr val="white"/>
              </a:solidFill>
            </a:endParaRPr>
          </a:p>
          <a:p>
            <a:pPr algn="ctr"/>
            <a:endParaRPr lang="en-US" sz="7200" dirty="0">
              <a:solidFill>
                <a:prstClr val="white"/>
              </a:solidFill>
            </a:endParaRPr>
          </a:p>
          <a:p>
            <a:pPr algn="ctr"/>
            <a:endParaRPr lang="en-US" sz="7200" dirty="0" smtClean="0">
              <a:solidFill>
                <a:prstClr val="white"/>
              </a:solidFill>
            </a:endParaRPr>
          </a:p>
        </p:txBody>
      </p:sp>
      <p:sp>
        <p:nvSpPr>
          <p:cNvPr id="7" name="Rectangle 6"/>
          <p:cNvSpPr/>
          <p:nvPr/>
        </p:nvSpPr>
        <p:spPr>
          <a:xfrm>
            <a:off x="2133603" y="520276"/>
            <a:ext cx="8039100" cy="4985185"/>
          </a:xfrm>
          <a:prstGeom prst="rect">
            <a:avLst/>
          </a:prstGeom>
          <a:solidFill>
            <a:schemeClr val="tx1">
              <a:lumMod val="65000"/>
              <a:lumOff val="35000"/>
            </a:schemeClr>
          </a:solidFill>
          <a:ln>
            <a:noFill/>
          </a:ln>
          <a:effectLst>
            <a:outerShdw blurRad="184150" dist="241300" dir="11520000" sx="110000" sy="110000" algn="ctr">
              <a:srgbClr val="000000">
                <a:alpha val="18000"/>
              </a:srgbClr>
            </a:outerShdw>
          </a:effectLst>
          <a:scene3d>
            <a:camera prst="perspectiveRelaxed" fov="2400000">
              <a:rot lat="20973597" lon="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prstClr val="white"/>
                </a:solidFill>
                <a:cs typeface="Arabic Typesetting" panose="03020402040406030203" pitchFamily="66" charset="-78"/>
              </a:rPr>
              <a:t>but that is not what</a:t>
            </a:r>
          </a:p>
          <a:p>
            <a:pPr algn="ctr"/>
            <a:r>
              <a:rPr lang="en-US" sz="5400" b="1" i="1" dirty="0" smtClean="0">
                <a:solidFill>
                  <a:prstClr val="white"/>
                </a:solidFill>
                <a:cs typeface="Arabic Typesetting" panose="03020402040406030203" pitchFamily="66" charset="-78"/>
              </a:rPr>
              <a:t>people usually mean</a:t>
            </a:r>
          </a:p>
          <a:p>
            <a:pPr algn="ctr"/>
            <a:r>
              <a:rPr lang="en-US" sz="5400" b="1" i="1" dirty="0" smtClean="0">
                <a:solidFill>
                  <a:prstClr val="white"/>
                </a:solidFill>
                <a:cs typeface="Arabic Typesetting" panose="03020402040406030203" pitchFamily="66" charset="-78"/>
              </a:rPr>
              <a:t>when they say </a:t>
            </a:r>
          </a:p>
          <a:p>
            <a:pPr algn="ctr"/>
            <a:r>
              <a:rPr lang="en-US" sz="5400" b="1" i="1" dirty="0" smtClean="0">
                <a:solidFill>
                  <a:prstClr val="white"/>
                </a:solidFill>
                <a:cs typeface="Arabic Typesetting" panose="03020402040406030203" pitchFamily="66" charset="-78"/>
              </a:rPr>
              <a:t>“the Lost Gospels”</a:t>
            </a:r>
            <a:endParaRPr lang="en-US" sz="5400" b="1" i="1" dirty="0">
              <a:solidFill>
                <a:prstClr val="white"/>
              </a:solidFill>
              <a:cs typeface="Arabic Typesetting" panose="03020402040406030203" pitchFamily="66" charset="-78"/>
            </a:endParaRPr>
          </a:p>
        </p:txBody>
      </p:sp>
    </p:spTree>
    <p:extLst>
      <p:ext uri="{BB962C8B-B14F-4D97-AF65-F5344CB8AC3E}">
        <p14:creationId xmlns:p14="http://schemas.microsoft.com/office/powerpoint/2010/main" val="2199072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smtClean="0">
              <a:solidFill>
                <a:prstClr val="white"/>
              </a:solidFill>
            </a:endParaRPr>
          </a:p>
          <a:p>
            <a:pPr algn="ctr"/>
            <a:endParaRPr lang="en-US" sz="4400" dirty="0">
              <a:solidFill>
                <a:prstClr val="white"/>
              </a:solidFill>
            </a:endParaRPr>
          </a:p>
          <a:p>
            <a:r>
              <a:rPr lang="en-US" sz="3200" dirty="0" smtClean="0">
                <a:solidFill>
                  <a:prstClr val="black"/>
                </a:solidFill>
                <a:latin typeface="Arial Black" panose="020B0A04020102020204" pitchFamily="34" charset="0"/>
              </a:rPr>
              <a:t>	a.) </a:t>
            </a:r>
            <a:r>
              <a:rPr lang="en-US" sz="3200" dirty="0" smtClean="0">
                <a:solidFill>
                  <a:prstClr val="black"/>
                </a:solidFill>
              </a:rPr>
              <a:t>What the issue is not (</a:t>
            </a:r>
            <a:r>
              <a:rPr lang="en-US" sz="3200" b="1" dirty="0" smtClean="0">
                <a:solidFill>
                  <a:prstClr val="black"/>
                </a:solidFill>
              </a:rPr>
              <a:t>John 20:30</a:t>
            </a:r>
            <a:r>
              <a:rPr lang="en-US" sz="3200" dirty="0" smtClean="0">
                <a:solidFill>
                  <a:prstClr val="black"/>
                </a:solidFill>
              </a:rPr>
              <a:t>; etc.) </a:t>
            </a:r>
            <a:br>
              <a:rPr lang="en-US" sz="3200" dirty="0" smtClean="0">
                <a:solidFill>
                  <a:prstClr val="black"/>
                </a:solidFill>
              </a:rPr>
            </a:br>
            <a:endParaRPr lang="en-US" sz="3200" dirty="0" smtClean="0">
              <a:solidFill>
                <a:prstClr val="black"/>
              </a:solidFill>
            </a:endParaRPr>
          </a:p>
          <a:p>
            <a:r>
              <a:rPr lang="en-US" sz="3200" dirty="0" smtClean="0">
                <a:solidFill>
                  <a:prstClr val="black"/>
                </a:solidFill>
                <a:latin typeface="Arial Black" panose="020B0A04020102020204" pitchFamily="34" charset="0"/>
              </a:rPr>
              <a:t>	b.) </a:t>
            </a:r>
            <a:r>
              <a:rPr lang="en-US" sz="3200" dirty="0" smtClean="0">
                <a:solidFill>
                  <a:prstClr val="black"/>
                </a:solidFill>
              </a:rPr>
              <a:t>One example of </a:t>
            </a:r>
            <a:r>
              <a:rPr lang="en-US" sz="3200" dirty="0" err="1" smtClean="0">
                <a:solidFill>
                  <a:prstClr val="black"/>
                </a:solidFill>
              </a:rPr>
              <a:t>pseudepigrapha</a:t>
            </a:r>
            <a:r>
              <a:rPr lang="en-US" sz="3200" dirty="0" smtClean="0">
                <a:solidFill>
                  <a:prstClr val="black"/>
                </a:solidFill>
              </a:rPr>
              <a:t> popularized</a:t>
            </a:r>
            <a:br>
              <a:rPr lang="en-US" sz="3200" dirty="0" smtClean="0">
                <a:solidFill>
                  <a:prstClr val="black"/>
                </a:solidFill>
              </a:rPr>
            </a:br>
            <a:r>
              <a:rPr lang="en-US" sz="3200" dirty="0" smtClean="0">
                <a:solidFill>
                  <a:prstClr val="black"/>
                </a:solidFill>
              </a:rPr>
              <a:t>	in the “The LOST BOOKS OF THE BIBLE” 1926  	</a:t>
            </a:r>
          </a:p>
          <a:p>
            <a:r>
              <a:rPr lang="en-US" sz="3200" i="1" dirty="0" smtClean="0">
                <a:solidFill>
                  <a:prstClr val="black"/>
                </a:solidFill>
              </a:rPr>
              <a:t>	(ridiculous / not taken seriously)</a:t>
            </a:r>
          </a:p>
          <a:p>
            <a:endParaRPr lang="en-US" sz="3200" dirty="0" smtClean="0">
              <a:solidFill>
                <a:prstClr val="black"/>
              </a:solidFill>
            </a:endParaRPr>
          </a:p>
          <a:p>
            <a:r>
              <a:rPr lang="en-US" sz="3200" dirty="0" smtClean="0">
                <a:solidFill>
                  <a:prstClr val="black"/>
                </a:solidFill>
                <a:latin typeface="Arial Black" panose="020B0A04020102020204" pitchFamily="34" charset="0"/>
              </a:rPr>
              <a:t>	c.) </a:t>
            </a:r>
            <a:r>
              <a:rPr lang="en-US" sz="3200" dirty="0" smtClean="0">
                <a:solidFill>
                  <a:prstClr val="black"/>
                </a:solidFill>
              </a:rPr>
              <a:t>A more detailed look at the Nag</a:t>
            </a:r>
          </a:p>
          <a:p>
            <a:r>
              <a:rPr lang="en-US" sz="3200" dirty="0" smtClean="0">
                <a:solidFill>
                  <a:prstClr val="black"/>
                </a:solidFill>
              </a:rPr>
              <a:t>	</a:t>
            </a:r>
            <a:r>
              <a:rPr lang="en-US" sz="3200" dirty="0" err="1" smtClean="0">
                <a:solidFill>
                  <a:prstClr val="black"/>
                </a:solidFill>
              </a:rPr>
              <a:t>Hammadi</a:t>
            </a:r>
            <a:r>
              <a:rPr lang="en-US" sz="3200" dirty="0" smtClean="0">
                <a:solidFill>
                  <a:prstClr val="black"/>
                </a:solidFill>
              </a:rPr>
              <a:t> “gospels,” etc., found in the 1940’s </a:t>
            </a:r>
          </a:p>
          <a:p>
            <a:r>
              <a:rPr lang="en-US" sz="3200" dirty="0" smtClean="0">
                <a:solidFill>
                  <a:prstClr val="black"/>
                </a:solidFill>
              </a:rPr>
              <a:t>	</a:t>
            </a:r>
            <a:r>
              <a:rPr lang="en-US" sz="3200" i="1" dirty="0" smtClean="0">
                <a:solidFill>
                  <a:prstClr val="black"/>
                </a:solidFill>
              </a:rPr>
              <a:t>(also ridiculous, but presented as serious) </a:t>
            </a:r>
            <a:endParaRPr lang="en-US" sz="3200" dirty="0" smtClean="0">
              <a:solidFill>
                <a:prstClr val="black"/>
              </a:solidFill>
            </a:endParaRPr>
          </a:p>
          <a:p>
            <a:endParaRPr lang="en-US" sz="3200" dirty="0" smtClean="0">
              <a:solidFill>
                <a:prstClr val="black"/>
              </a:solidFill>
            </a:endParaRPr>
          </a:p>
          <a:p>
            <a:r>
              <a:rPr lang="en-US" sz="3200" dirty="0" smtClean="0">
                <a:solidFill>
                  <a:prstClr val="black"/>
                </a:solidFill>
                <a:latin typeface="Arial Black" panose="020B0A04020102020204" pitchFamily="34" charset="0"/>
              </a:rPr>
              <a:t>	d.) </a:t>
            </a:r>
            <a:r>
              <a:rPr lang="en-US" sz="3200" dirty="0" smtClean="0">
                <a:solidFill>
                  <a:prstClr val="black"/>
                </a:solidFill>
              </a:rPr>
              <a:t>the gospel of Luke: </a:t>
            </a:r>
            <a:br>
              <a:rPr lang="en-US" sz="3200" dirty="0" smtClean="0">
                <a:solidFill>
                  <a:prstClr val="black"/>
                </a:solidFill>
              </a:rPr>
            </a:br>
            <a:r>
              <a:rPr lang="en-US" sz="3200" dirty="0" smtClean="0">
                <a:solidFill>
                  <a:prstClr val="black"/>
                </a:solidFill>
              </a:rPr>
              <a:t>	a historical contrast   </a:t>
            </a:r>
          </a:p>
          <a:p>
            <a:endParaRPr lang="en-US" sz="3200" dirty="0">
              <a:solidFill>
                <a:prstClr val="black"/>
              </a:solidFill>
            </a:endParaRPr>
          </a:p>
          <a:p>
            <a:endParaRPr lang="en-US" sz="3200" dirty="0" smtClean="0">
              <a:solidFill>
                <a:prstClr val="black"/>
              </a:solidFill>
            </a:endParaRPr>
          </a:p>
          <a:p>
            <a:endParaRPr lang="en-US" sz="3600" dirty="0" smtClean="0">
              <a:solidFill>
                <a:prstClr val="black"/>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016" y="740863"/>
            <a:ext cx="1479005" cy="233419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113" y="3314711"/>
            <a:ext cx="3460295" cy="1962151"/>
          </a:xfrm>
          <a:prstGeom prst="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392600" y="5540810"/>
            <a:ext cx="3799409" cy="646331"/>
          </a:xfrm>
          <a:prstGeom prst="rect">
            <a:avLst/>
          </a:prstGeom>
        </p:spPr>
        <p:txBody>
          <a:bodyPr wrap="square">
            <a:spAutoFit/>
          </a:bodyPr>
          <a:lstStyle/>
          <a:p>
            <a:r>
              <a:rPr lang="en-US" dirty="0" smtClean="0">
                <a:solidFill>
                  <a:prstClr val="white">
                    <a:lumMod val="50000"/>
                  </a:prstClr>
                </a:solidFill>
              </a:rPr>
              <a:t>permission:  Institute </a:t>
            </a:r>
            <a:r>
              <a:rPr lang="en-US" dirty="0">
                <a:solidFill>
                  <a:prstClr val="white">
                    <a:lumMod val="50000"/>
                  </a:prstClr>
                </a:solidFill>
              </a:rPr>
              <a:t>For Antiquity And Christianity, Claremont, California</a:t>
            </a:r>
          </a:p>
        </p:txBody>
      </p:sp>
      <p:sp>
        <p:nvSpPr>
          <p:cNvPr id="15" name="Right Arrow 14"/>
          <p:cNvSpPr/>
          <p:nvPr/>
        </p:nvSpPr>
        <p:spPr>
          <a:xfrm>
            <a:off x="171452" y="3236422"/>
            <a:ext cx="647700" cy="685800"/>
          </a:xfrm>
          <a:prstGeom prst="rightArrow">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80972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2192000" cy="685083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243" y="0"/>
            <a:ext cx="7115175" cy="6850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6033815" y="6074146"/>
            <a:ext cx="283808" cy="258777"/>
          </a:xfrm>
          <a:prstGeom prst="ellips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oftRound"/>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
        <p:nvSpPr>
          <p:cNvPr id="12" name="Oval 11"/>
          <p:cNvSpPr/>
          <p:nvPr/>
        </p:nvSpPr>
        <p:spPr bwMode="auto">
          <a:xfrm>
            <a:off x="5477027" y="5571284"/>
            <a:ext cx="283808" cy="258777"/>
          </a:xfrm>
          <a:prstGeom prst="ellipse">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oftRound"/>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
        <p:nvSpPr>
          <p:cNvPr id="8" name="TextBox 7"/>
          <p:cNvSpPr txBox="1"/>
          <p:nvPr/>
        </p:nvSpPr>
        <p:spPr>
          <a:xfrm>
            <a:off x="6527928" y="5975471"/>
            <a:ext cx="2417133" cy="400110"/>
          </a:xfrm>
          <a:prstGeom prst="rect">
            <a:avLst/>
          </a:prstGeom>
          <a:noFill/>
        </p:spPr>
        <p:txBody>
          <a:bodyPr wrap="square" rtlCol="0">
            <a:spAutoFit/>
          </a:bodyPr>
          <a:lstStyle/>
          <a:p>
            <a:r>
              <a:rPr lang="en-US" sz="2000" b="1" dirty="0" smtClean="0">
                <a:solidFill>
                  <a:srgbClr val="C00000"/>
                </a:solidFill>
              </a:rPr>
              <a:t>Nag </a:t>
            </a:r>
            <a:r>
              <a:rPr lang="en-US" sz="2000" b="1" dirty="0" err="1" smtClean="0">
                <a:solidFill>
                  <a:srgbClr val="C00000"/>
                </a:solidFill>
              </a:rPr>
              <a:t>Hammadi</a:t>
            </a:r>
            <a:endParaRPr lang="en-US" sz="2000" b="1" dirty="0">
              <a:solidFill>
                <a:srgbClr val="C00000"/>
              </a:solidFill>
            </a:endParaRPr>
          </a:p>
        </p:txBody>
      </p:sp>
      <p:sp>
        <p:nvSpPr>
          <p:cNvPr id="14" name="TextBox 13"/>
          <p:cNvSpPr txBox="1"/>
          <p:nvPr/>
        </p:nvSpPr>
        <p:spPr>
          <a:xfrm>
            <a:off x="5843940" y="5456796"/>
            <a:ext cx="2417133" cy="400110"/>
          </a:xfrm>
          <a:prstGeom prst="rect">
            <a:avLst/>
          </a:prstGeom>
          <a:noFill/>
        </p:spPr>
        <p:txBody>
          <a:bodyPr wrap="square" rtlCol="0">
            <a:spAutoFit/>
          </a:bodyPr>
          <a:lstStyle/>
          <a:p>
            <a:r>
              <a:rPr lang="en-US" sz="2000" b="1" dirty="0" err="1" smtClean="0">
                <a:solidFill>
                  <a:srgbClr val="C00000"/>
                </a:solidFill>
              </a:rPr>
              <a:t>Akhmim</a:t>
            </a:r>
            <a:endParaRPr lang="en-US" sz="2000" b="1" dirty="0">
              <a:solidFill>
                <a:srgbClr val="C00000"/>
              </a:solidFill>
            </a:endParaRPr>
          </a:p>
        </p:txBody>
      </p:sp>
      <p:sp>
        <p:nvSpPr>
          <p:cNvPr id="13" name="Right Arrow Callout 12"/>
          <p:cNvSpPr/>
          <p:nvPr/>
        </p:nvSpPr>
        <p:spPr bwMode="auto">
          <a:xfrm rot="21426194">
            <a:off x="1123952" y="6084098"/>
            <a:ext cx="4872389" cy="553625"/>
          </a:xfrm>
          <a:prstGeom prst="rightArrowCallout">
            <a:avLst>
              <a:gd name="adj1" fmla="val 53034"/>
              <a:gd name="adj2" fmla="val 43568"/>
              <a:gd name="adj3" fmla="val 74155"/>
              <a:gd name="adj4" fmla="val 87934"/>
            </a:avLst>
          </a:prstGeom>
          <a:solidFill>
            <a:srgbClr val="00206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800" b="1" dirty="0" smtClean="0">
                <a:solidFill>
                  <a:srgbClr val="FFFFFF"/>
                </a:solidFill>
                <a:latin typeface="Calibri" panose="020F0502020204030204" pitchFamily="34" charset="0"/>
              </a:rPr>
              <a:t>Nag </a:t>
            </a:r>
            <a:r>
              <a:rPr lang="en-US" sz="2800" b="1" dirty="0" err="1" smtClean="0">
                <a:solidFill>
                  <a:srgbClr val="FFFFFF"/>
                </a:solidFill>
                <a:latin typeface="Calibri" panose="020F0502020204030204" pitchFamily="34" charset="0"/>
              </a:rPr>
              <a:t>Hammadi</a:t>
            </a:r>
            <a:r>
              <a:rPr lang="en-US" sz="2800" b="1" dirty="0" smtClean="0">
                <a:solidFill>
                  <a:srgbClr val="FFFFFF"/>
                </a:solidFill>
                <a:latin typeface="Calibri" panose="020F0502020204030204" pitchFamily="34" charset="0"/>
              </a:rPr>
              <a:t> codices 1945</a:t>
            </a:r>
          </a:p>
        </p:txBody>
      </p:sp>
      <p:sp>
        <p:nvSpPr>
          <p:cNvPr id="19" name="Right Arrow Callout 18"/>
          <p:cNvSpPr/>
          <p:nvPr/>
        </p:nvSpPr>
        <p:spPr bwMode="auto">
          <a:xfrm rot="261475">
            <a:off x="1353122" y="5150496"/>
            <a:ext cx="4106563" cy="612647"/>
          </a:xfrm>
          <a:prstGeom prst="rightArrowCallout">
            <a:avLst>
              <a:gd name="adj1" fmla="val 56261"/>
              <a:gd name="adj2" fmla="val 42102"/>
              <a:gd name="adj3" fmla="val 46164"/>
              <a:gd name="adj4" fmla="val 86820"/>
            </a:avLst>
          </a:prstGeom>
          <a:solidFill>
            <a:srgbClr val="00206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dirty="0">
                <a:solidFill>
                  <a:srgbClr val="FFFFFF"/>
                </a:solidFill>
                <a:latin typeface="Calibri" panose="020F0502020204030204" pitchFamily="34" charset="0"/>
              </a:rPr>
              <a:t>Gospel of Peter 1886</a:t>
            </a:r>
          </a:p>
        </p:txBody>
      </p:sp>
      <p:sp>
        <p:nvSpPr>
          <p:cNvPr id="21" name="Down Arrow Callout 20"/>
          <p:cNvSpPr/>
          <p:nvPr/>
        </p:nvSpPr>
        <p:spPr bwMode="auto">
          <a:xfrm>
            <a:off x="3218631" y="4182732"/>
            <a:ext cx="4800600" cy="1274064"/>
          </a:xfrm>
          <a:prstGeom prst="downArrowCallout">
            <a:avLst/>
          </a:prstGeom>
          <a:solidFill>
            <a:srgbClr val="00206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dirty="0">
                <a:solidFill>
                  <a:srgbClr val="FFFFFF"/>
                </a:solidFill>
                <a:latin typeface="Calibri" panose="020F0502020204030204" pitchFamily="34" charset="0"/>
              </a:rPr>
              <a:t>Berlin / </a:t>
            </a:r>
            <a:r>
              <a:rPr lang="en-US" sz="2400" b="1" dirty="0" err="1">
                <a:solidFill>
                  <a:srgbClr val="FFFFFF"/>
                </a:solidFill>
                <a:latin typeface="Calibri" panose="020F0502020204030204" pitchFamily="34" charset="0"/>
              </a:rPr>
              <a:t>Akhmim</a:t>
            </a:r>
            <a:r>
              <a:rPr lang="en-US" sz="2400" b="1" dirty="0">
                <a:solidFill>
                  <a:srgbClr val="FFFFFF"/>
                </a:solidFill>
                <a:latin typeface="Calibri" panose="020F0502020204030204" pitchFamily="34" charset="0"/>
              </a:rPr>
              <a:t> codex [pur.1896]</a:t>
            </a:r>
          </a:p>
          <a:p>
            <a:pPr algn="ctr" eaLnBrk="0" fontAlgn="base" hangingPunct="0">
              <a:spcBef>
                <a:spcPct val="0"/>
              </a:spcBef>
              <a:spcAft>
                <a:spcPct val="0"/>
              </a:spcAft>
            </a:pPr>
            <a:r>
              <a:rPr lang="en-US" sz="1400" dirty="0">
                <a:solidFill>
                  <a:srgbClr val="FFFFFF"/>
                </a:solidFill>
                <a:latin typeface="Calibri" panose="020F0502020204030204" pitchFamily="34" charset="0"/>
              </a:rPr>
              <a:t>Gospel of Mary / </a:t>
            </a:r>
            <a:r>
              <a:rPr lang="en-US" sz="1400" dirty="0" err="1">
                <a:solidFill>
                  <a:srgbClr val="FFFFFF"/>
                </a:solidFill>
                <a:latin typeface="Calibri" panose="020F0502020204030204" pitchFamily="34" charset="0"/>
              </a:rPr>
              <a:t>Apocr</a:t>
            </a:r>
            <a:r>
              <a:rPr lang="en-US" sz="1400" dirty="0">
                <a:solidFill>
                  <a:srgbClr val="FFFFFF"/>
                </a:solidFill>
                <a:latin typeface="Calibri" panose="020F0502020204030204" pitchFamily="34" charset="0"/>
              </a:rPr>
              <a:t>. of </a:t>
            </a:r>
            <a:r>
              <a:rPr lang="en-US" sz="1400" dirty="0" smtClean="0">
                <a:solidFill>
                  <a:srgbClr val="FFFFFF"/>
                </a:solidFill>
                <a:latin typeface="Calibri" panose="020F0502020204030204" pitchFamily="34" charset="0"/>
              </a:rPr>
              <a:t>John / Sophia </a:t>
            </a:r>
            <a:r>
              <a:rPr lang="en-US" sz="1400" dirty="0">
                <a:solidFill>
                  <a:srgbClr val="FFFFFF"/>
                </a:solidFill>
                <a:latin typeface="Calibri" panose="020F0502020204030204" pitchFamily="34" charset="0"/>
              </a:rPr>
              <a:t>of Jesus / Act of Peter</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53" y="0"/>
            <a:ext cx="110059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3957852" y="4722150"/>
            <a:ext cx="1160061" cy="1064525"/>
          </a:xfrm>
          <a:prstGeom prst="ellipse">
            <a:avLst/>
          </a:prstGeom>
          <a:noFill/>
          <a:ln w="571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
        <p:nvSpPr>
          <p:cNvPr id="9" name="Oval 8"/>
          <p:cNvSpPr/>
          <p:nvPr/>
        </p:nvSpPr>
        <p:spPr bwMode="auto">
          <a:xfrm>
            <a:off x="7411969" y="2337181"/>
            <a:ext cx="347663" cy="317500"/>
          </a:xfrm>
          <a:prstGeom prst="ellipse">
            <a:avLst/>
          </a:prstGeom>
          <a:solidFill>
            <a:srgbClr val="C00000"/>
          </a:solidFill>
          <a:ln>
            <a:no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softRound"/>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Tree>
    <p:extLst>
      <p:ext uri="{BB962C8B-B14F-4D97-AF65-F5344CB8AC3E}">
        <p14:creationId xmlns:p14="http://schemas.microsoft.com/office/powerpoint/2010/main" val="4040142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1" grpId="0" animBg="1"/>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304800" y="5791200"/>
            <a:ext cx="11480800" cy="838200"/>
          </a:xfrm>
        </p:spPr>
        <p:txBody>
          <a:bodyPr/>
          <a:lstStyle/>
          <a:p>
            <a:pPr>
              <a:buFontTx/>
              <a:buNone/>
            </a:pPr>
            <a:r>
              <a:rPr lang="en-US" altLang="en-US" sz="2400"/>
              <a:t>by permission:</a:t>
            </a:r>
          </a:p>
          <a:p>
            <a:pPr>
              <a:buFontTx/>
              <a:buNone/>
            </a:pPr>
            <a:r>
              <a:rPr lang="en-US" altLang="en-US" sz="2400" b="1"/>
              <a:t>Institute For Antiquity And Christianity, Claremont, California</a:t>
            </a:r>
            <a:endParaRPr lang="en-US" altLang="en-US"/>
          </a:p>
        </p:txBody>
      </p:sp>
      <p:graphicFrame>
        <p:nvGraphicFramePr>
          <p:cNvPr id="126981" name="Object 5"/>
          <p:cNvGraphicFramePr>
            <a:graphicFrameLocks noChangeAspect="1"/>
          </p:cNvGraphicFramePr>
          <p:nvPr>
            <p:extLst>
              <p:ext uri="{D42A27DB-BD31-4B8C-83A1-F6EECF244321}">
                <p14:modId xmlns:p14="http://schemas.microsoft.com/office/powerpoint/2010/main" val="614974624"/>
              </p:ext>
            </p:extLst>
          </p:nvPr>
        </p:nvGraphicFramePr>
        <p:xfrm>
          <a:off x="1714508" y="409252"/>
          <a:ext cx="9004303" cy="5158131"/>
        </p:xfrm>
        <a:graphic>
          <a:graphicData uri="http://schemas.openxmlformats.org/presentationml/2006/ole">
            <mc:AlternateContent xmlns:mc="http://schemas.openxmlformats.org/markup-compatibility/2006">
              <mc:Choice xmlns:v="urn:schemas-microsoft-com:vml" Requires="v">
                <p:oleObj spid="_x0000_s37905" name="Bitmap Image" r:id="rId3" imgW="4552381" imgH="2980952" progId="Paint.Picture">
                  <p:embed/>
                </p:oleObj>
              </mc:Choice>
              <mc:Fallback>
                <p:oleObj name="Bitmap Image" r:id="rId3" imgW="4552381" imgH="298095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8" y="409252"/>
                        <a:ext cx="9004303" cy="5158131"/>
                      </a:xfrm>
                      <a:prstGeom prst="rect">
                        <a:avLst/>
                      </a:prstGeom>
                      <a:noFill/>
                      <a:ln w="254000">
                        <a:solidFill>
                          <a:schemeClr val="tx1"/>
                        </a:solidFill>
                        <a:miter lim="800000"/>
                        <a:headEnd/>
                        <a:tailEnd/>
                      </a:ln>
                      <a:effectLst>
                        <a:outerShdw dist="107763" dir="2700000" algn="ctr" rotWithShape="0">
                          <a:schemeClr val="bg2"/>
                        </a:outerShdw>
                      </a:effectLst>
                      <a:extLst/>
                    </p:spPr>
                  </p:pic>
                </p:oleObj>
              </mc:Fallback>
            </mc:AlternateContent>
          </a:graphicData>
        </a:graphic>
      </p:graphicFrame>
    </p:spTree>
    <p:extLst>
      <p:ext uri="{BB962C8B-B14F-4D97-AF65-F5344CB8AC3E}">
        <p14:creationId xmlns:p14="http://schemas.microsoft.com/office/powerpoint/2010/main" val="3364620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5" name="Object 5"/>
          <p:cNvGraphicFramePr>
            <a:graphicFrameLocks noChangeAspect="1"/>
          </p:cNvGraphicFramePr>
          <p:nvPr>
            <p:extLst>
              <p:ext uri="{D42A27DB-BD31-4B8C-83A1-F6EECF244321}">
                <p14:modId xmlns:p14="http://schemas.microsoft.com/office/powerpoint/2010/main" val="2076770513"/>
              </p:ext>
            </p:extLst>
          </p:nvPr>
        </p:nvGraphicFramePr>
        <p:xfrm>
          <a:off x="1835157" y="264822"/>
          <a:ext cx="8642351" cy="5654959"/>
        </p:xfrm>
        <a:graphic>
          <a:graphicData uri="http://schemas.openxmlformats.org/presentationml/2006/ole">
            <mc:AlternateContent xmlns:mc="http://schemas.openxmlformats.org/markup-compatibility/2006">
              <mc:Choice xmlns:v="urn:schemas-microsoft-com:vml" Requires="v">
                <p:oleObj spid="_x0000_s36881" name="Bitmap Image" r:id="rId3" imgW="2914286" imgH="2542857" progId="PBrush">
                  <p:embed/>
                </p:oleObj>
              </mc:Choice>
              <mc:Fallback>
                <p:oleObj name="Bitmap Image" r:id="rId3" imgW="2914286" imgH="254285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7" y="264822"/>
                        <a:ext cx="8642351" cy="5654959"/>
                      </a:xfrm>
                      <a:prstGeom prst="rect">
                        <a:avLst/>
                      </a:prstGeom>
                      <a:noFill/>
                      <a:ln w="254000">
                        <a:solidFill>
                          <a:schemeClr val="tx1"/>
                        </a:solidFill>
                        <a:miter lim="800000"/>
                        <a:headEnd/>
                        <a:tailEnd/>
                      </a:ln>
                      <a:effectLst>
                        <a:outerShdw dist="107763" dir="2700000" algn="ctr" rotWithShape="0">
                          <a:schemeClr val="bg2"/>
                        </a:outerShdw>
                      </a:effectLst>
                      <a:extLst/>
                    </p:spPr>
                  </p:pic>
                </p:oleObj>
              </mc:Fallback>
            </mc:AlternateContent>
          </a:graphicData>
        </a:graphic>
      </p:graphicFrame>
      <p:sp>
        <p:nvSpPr>
          <p:cNvPr id="87046" name="Rectangle 6"/>
          <p:cNvSpPr>
            <a:spLocks noGrp="1" noChangeArrowheads="1"/>
          </p:cNvSpPr>
          <p:nvPr>
            <p:ph type="body" idx="1"/>
          </p:nvPr>
        </p:nvSpPr>
        <p:spPr>
          <a:xfrm>
            <a:off x="0" y="6019800"/>
            <a:ext cx="11480800" cy="838200"/>
          </a:xfrm>
          <a:noFill/>
          <a:ln/>
        </p:spPr>
        <p:txBody>
          <a:bodyPr/>
          <a:lstStyle/>
          <a:p>
            <a:pPr>
              <a:buFontTx/>
              <a:buNone/>
            </a:pPr>
            <a:r>
              <a:rPr lang="en-US" altLang="en-US" sz="2000" dirty="0"/>
              <a:t>by permission:</a:t>
            </a:r>
          </a:p>
          <a:p>
            <a:pPr>
              <a:buFontTx/>
              <a:buNone/>
            </a:pPr>
            <a:r>
              <a:rPr lang="en-US" altLang="en-US" sz="2000" b="1" dirty="0"/>
              <a:t>Institute For Antiquity And Christianity, Claremont, California</a:t>
            </a:r>
            <a:endParaRPr lang="en-US" altLang="en-US" dirty="0"/>
          </a:p>
        </p:txBody>
      </p:sp>
    </p:spTree>
    <p:extLst>
      <p:ext uri="{BB962C8B-B14F-4D97-AF65-F5344CB8AC3E}">
        <p14:creationId xmlns:p14="http://schemas.microsoft.com/office/powerpoint/2010/main" val="609597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000500" y="0"/>
            <a:ext cx="4191000"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rgbClr val="FFFF00"/>
                </a:solidFill>
                <a:latin typeface="Bodoni MT Black" panose="02070A03080606020203" pitchFamily="18" charset="0"/>
              </a:rPr>
              <a:t>1945</a:t>
            </a:r>
            <a:endParaRPr lang="en-US" sz="9600" dirty="0">
              <a:solidFill>
                <a:srgbClr val="FFFF00"/>
              </a:solidFill>
              <a:latin typeface="Bodoni MT Black" panose="02070A03080606020203" pitchFamily="18" charset="0"/>
            </a:endParaRPr>
          </a:p>
        </p:txBody>
      </p:sp>
      <p:sp>
        <p:nvSpPr>
          <p:cNvPr id="11" name="Rectangle 2"/>
          <p:cNvSpPr>
            <a:spLocks noGrp="1" noChangeArrowheads="1"/>
          </p:cNvSpPr>
          <p:nvPr>
            <p:ph type="title"/>
          </p:nvPr>
        </p:nvSpPr>
        <p:spPr>
          <a:xfrm>
            <a:off x="933451" y="2352676"/>
            <a:ext cx="3543300" cy="3563938"/>
          </a:xfrm>
          <a:ln w="38100">
            <a:solidFill>
              <a:srgbClr val="FFFF00"/>
            </a:solidFill>
            <a:headEnd/>
            <a:tailEnd/>
          </a:ln>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altLang="en-US" sz="6000" b="1" dirty="0">
                <a:solidFill>
                  <a:schemeClr val="tx1"/>
                </a:solidFill>
                <a:latin typeface="Papyrus" pitchFamily="66" charset="0"/>
              </a:rPr>
              <a:t>Nag </a:t>
            </a:r>
            <a:r>
              <a:rPr lang="en-US" altLang="en-US" sz="6000" b="1" dirty="0" err="1">
                <a:solidFill>
                  <a:schemeClr val="tx1"/>
                </a:solidFill>
                <a:latin typeface="Papyrus" pitchFamily="66" charset="0"/>
              </a:rPr>
              <a:t>Hammadi</a:t>
            </a:r>
            <a:r>
              <a:rPr lang="en-US" altLang="en-US" sz="6000" b="1" dirty="0">
                <a:solidFill>
                  <a:schemeClr val="tx1"/>
                </a:solidFill>
                <a:latin typeface="Papyrus" pitchFamily="66" charset="0"/>
              </a:rPr>
              <a:t> Library</a:t>
            </a:r>
            <a:endParaRPr lang="en-US" altLang="en-US" sz="6000" dirty="0">
              <a:solidFill>
                <a:srgbClr val="FFFF00"/>
              </a:solidFill>
              <a:latin typeface="Papyrus" pitchFamily="66" charset="0"/>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395" y="2352676"/>
            <a:ext cx="6285079" cy="3563938"/>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751395" y="6134791"/>
            <a:ext cx="6285079" cy="646331"/>
          </a:xfrm>
          <a:prstGeom prst="rect">
            <a:avLst/>
          </a:prstGeom>
        </p:spPr>
        <p:txBody>
          <a:bodyPr wrap="square">
            <a:spAutoFit/>
          </a:bodyPr>
          <a:lstStyle/>
          <a:p>
            <a:r>
              <a:rPr lang="en-US" dirty="0" smtClean="0">
                <a:solidFill>
                  <a:schemeClr val="bg1">
                    <a:lumMod val="50000"/>
                  </a:schemeClr>
                </a:solidFill>
              </a:rPr>
              <a:t>permission</a:t>
            </a:r>
            <a:r>
              <a:rPr lang="en-US" dirty="0">
                <a:solidFill>
                  <a:schemeClr val="bg1">
                    <a:lumMod val="50000"/>
                  </a:schemeClr>
                </a:solidFill>
              </a:rPr>
              <a:t>:</a:t>
            </a:r>
          </a:p>
          <a:p>
            <a:r>
              <a:rPr lang="en-US" dirty="0">
                <a:solidFill>
                  <a:schemeClr val="bg1">
                    <a:lumMod val="50000"/>
                  </a:schemeClr>
                </a:solidFill>
              </a:rPr>
              <a:t>Institute For Antiquity And Christianity, Claremont, California</a:t>
            </a:r>
          </a:p>
        </p:txBody>
      </p:sp>
    </p:spTree>
    <p:extLst>
      <p:ext uri="{BB962C8B-B14F-4D97-AF65-F5344CB8AC3E}">
        <p14:creationId xmlns:p14="http://schemas.microsoft.com/office/powerpoint/2010/main" val="1578376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body" idx="1"/>
          </p:nvPr>
        </p:nvSpPr>
        <p:spPr>
          <a:xfrm>
            <a:off x="304800" y="2057400"/>
            <a:ext cx="11582400" cy="4267200"/>
          </a:xfrm>
          <a:solidFill>
            <a:schemeClr val="bg1"/>
          </a:solidFill>
          <a:ln w="3175">
            <a:solidFill>
              <a:schemeClr val="tx1"/>
            </a:solidFill>
            <a:miter lim="800000"/>
            <a:headEnd/>
            <a:tailEnd/>
          </a:ln>
          <a:effectLst>
            <a:outerShdw dist="107763" dir="2700000" algn="ctr" rotWithShape="0">
              <a:schemeClr val="bg2"/>
            </a:outerShdw>
          </a:effectLst>
        </p:spPr>
        <p:txBody>
          <a:bodyPr/>
          <a:lstStyle/>
          <a:p>
            <a:pPr>
              <a:lnSpc>
                <a:spcPct val="90000"/>
              </a:lnSpc>
              <a:buFontTx/>
              <a:buNone/>
            </a:pPr>
            <a:r>
              <a:rPr lang="en-US" altLang="en-US" sz="2800" dirty="0">
                <a:latin typeface="Tahoma" pitchFamily="34" charset="0"/>
              </a:rPr>
              <a:t>	</a:t>
            </a:r>
          </a:p>
          <a:p>
            <a:pPr>
              <a:lnSpc>
                <a:spcPct val="90000"/>
              </a:lnSpc>
              <a:buFontTx/>
              <a:buNone/>
            </a:pPr>
            <a:r>
              <a:rPr lang="en-US" altLang="en-US" sz="4400" dirty="0">
                <a:latin typeface="Calibri" panose="020F0502020204030204" pitchFamily="34" charset="0"/>
              </a:rPr>
              <a:t>“These are photocopies of the Nag </a:t>
            </a:r>
            <a:r>
              <a:rPr lang="en-US" altLang="en-US" sz="4400" dirty="0" err="1">
                <a:latin typeface="Calibri" panose="020F0502020204030204" pitchFamily="34" charset="0"/>
              </a:rPr>
              <a:t>Hammadi</a:t>
            </a:r>
            <a:r>
              <a:rPr lang="en-US" altLang="en-US" sz="4400" dirty="0">
                <a:latin typeface="Calibri" panose="020F0502020204030204" pitchFamily="34" charset="0"/>
              </a:rPr>
              <a:t> and Dead Sea Scrolls, which I mentioned earlier,” </a:t>
            </a:r>
            <a:r>
              <a:rPr lang="en-US" altLang="en-US" sz="4400" dirty="0" err="1">
                <a:latin typeface="Calibri" panose="020F0502020204030204" pitchFamily="34" charset="0"/>
              </a:rPr>
              <a:t>Teabing</a:t>
            </a:r>
            <a:r>
              <a:rPr lang="en-US" altLang="en-US" sz="4400" dirty="0">
                <a:latin typeface="Calibri" panose="020F0502020204030204" pitchFamily="34" charset="0"/>
              </a:rPr>
              <a:t> said. “</a:t>
            </a:r>
            <a:r>
              <a:rPr lang="en-US" altLang="en-US" sz="4400" b="1" dirty="0">
                <a:latin typeface="Calibri" panose="020F0502020204030204" pitchFamily="34" charset="0"/>
              </a:rPr>
              <a:t>The earliest Christian records. </a:t>
            </a:r>
            <a:r>
              <a:rPr lang="en-US" altLang="en-US" sz="4400" dirty="0">
                <a:latin typeface="Calibri" panose="020F0502020204030204" pitchFamily="34" charset="0"/>
              </a:rPr>
              <a:t>Troublingly, they do not match up with the gospels in the Bible.” </a:t>
            </a:r>
            <a:r>
              <a:rPr lang="en-US" altLang="en-US" sz="3600" b="1" dirty="0" smtClean="0">
                <a:latin typeface="Calibri" panose="020F0502020204030204" pitchFamily="34" charset="0"/>
              </a:rPr>
              <a:t>pg.266</a:t>
            </a:r>
            <a:endParaRPr lang="en-US" altLang="en-US" sz="3600" dirty="0">
              <a:latin typeface="Calibri" panose="020F0502020204030204" pitchFamily="34" charset="0"/>
            </a:endParaRPr>
          </a:p>
        </p:txBody>
      </p:sp>
      <p:sp>
        <p:nvSpPr>
          <p:cNvPr id="32771" name="Rectangle 1027"/>
          <p:cNvSpPr>
            <a:spLocks noGrp="1" noChangeArrowheads="1"/>
          </p:cNvSpPr>
          <p:nvPr>
            <p:ph type="title"/>
          </p:nvPr>
        </p:nvSpPr>
        <p:spPr>
          <a:xfrm>
            <a:off x="406400" y="304800"/>
            <a:ext cx="11379200" cy="1143000"/>
          </a:xfrm>
          <a:solidFill>
            <a:srgbClr val="C00000"/>
          </a:solidFill>
          <a:ln w="38100">
            <a:solidFill>
              <a:srgbClr val="FFFF00"/>
            </a:solidFill>
            <a:miter lim="800000"/>
            <a:headEnd/>
            <a:tailEnd/>
          </a:ln>
          <a:effectLst>
            <a:outerShdw dist="107763" dir="2700000" algn="ctr" rotWithShape="0">
              <a:schemeClr val="bg2"/>
            </a:outerShdw>
          </a:effectLst>
        </p:spPr>
        <p:txBody>
          <a:bodyPr/>
          <a:lstStyle/>
          <a:p>
            <a:r>
              <a:rPr lang="en-US" altLang="en-US" sz="3600" b="1" dirty="0" err="1" smtClean="0">
                <a:solidFill>
                  <a:srgbClr val="FFFF00"/>
                </a:solidFill>
                <a:effectLst>
                  <a:outerShdw blurRad="38100" dist="38100" dir="2700000" algn="tl">
                    <a:srgbClr val="000000"/>
                  </a:outerShdw>
                </a:effectLst>
              </a:rPr>
              <a:t>DaVinci</a:t>
            </a:r>
            <a:r>
              <a:rPr lang="en-US" altLang="en-US" sz="3600" b="1" dirty="0" smtClean="0">
                <a:solidFill>
                  <a:srgbClr val="FFFF00"/>
                </a:solidFill>
                <a:effectLst>
                  <a:outerShdw blurRad="38100" dist="38100" dir="2700000" algn="tl">
                    <a:srgbClr val="000000"/>
                  </a:outerShdw>
                </a:effectLst>
              </a:rPr>
              <a:t> Code:   The historian </a:t>
            </a:r>
            <a:r>
              <a:rPr lang="en-US" altLang="en-US" sz="3600" b="1" dirty="0">
                <a:solidFill>
                  <a:srgbClr val="FFFF00"/>
                </a:solidFill>
                <a:effectLst>
                  <a:outerShdw blurRad="38100" dist="38100" dir="2700000" algn="tl">
                    <a:srgbClr val="000000"/>
                  </a:outerShdw>
                </a:effectLst>
              </a:rPr>
              <a:t>on NH&amp; DSS</a:t>
            </a:r>
            <a:endParaRPr lang="en-US" altLang="en-US" dirty="0"/>
          </a:p>
        </p:txBody>
      </p:sp>
    </p:spTree>
    <p:extLst>
      <p:ext uri="{BB962C8B-B14F-4D97-AF65-F5344CB8AC3E}">
        <p14:creationId xmlns:p14="http://schemas.microsoft.com/office/powerpoint/2010/main" val="3696055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freecovers.net/preview/0/15c129696cae8e78fb47ccbc29137daf/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211" y="1160533"/>
            <a:ext cx="8508951" cy="548964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9837" y="189444"/>
            <a:ext cx="11532359" cy="769441"/>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4400" dirty="0" smtClean="0">
                <a:solidFill>
                  <a:prstClr val="black"/>
                </a:solidFill>
              </a:rPr>
              <a:t>The Lost Gospels – BBC documentary </a:t>
            </a:r>
            <a:r>
              <a:rPr lang="en-US" sz="2000" dirty="0" err="1" smtClean="0">
                <a:solidFill>
                  <a:prstClr val="black"/>
                </a:solidFill>
              </a:rPr>
              <a:t>brdcst</a:t>
            </a:r>
            <a:r>
              <a:rPr lang="en-US" sz="2000" dirty="0" smtClean="0">
                <a:solidFill>
                  <a:prstClr val="black"/>
                </a:solidFill>
              </a:rPr>
              <a:t>: 2008/10</a:t>
            </a:r>
            <a:endParaRPr lang="en-US" sz="2000" dirty="0">
              <a:solidFill>
                <a:prstClr val="black"/>
              </a:solidFill>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1984" y="24"/>
            <a:ext cx="1520033" cy="1354067"/>
          </a:xfrm>
          <a:prstGeom prst="rect">
            <a:avLst/>
          </a:prstGeom>
          <a:noFill/>
          <a:ln w="9525">
            <a:noFill/>
            <a:miter lim="800000"/>
            <a:headEnd/>
            <a:tailEnd/>
          </a:ln>
          <a:effectLst>
            <a:outerShdw blurRad="184150" dist="241300" dir="11520000" sx="110000" sy="110000" algn="ctr">
              <a:srgbClr val="000000">
                <a:alpha val="18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503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4" y="44219"/>
            <a:ext cx="12159656" cy="681378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0" y="6477685"/>
            <a:ext cx="12192000" cy="369332"/>
          </a:xfrm>
          <a:prstGeom prst="rect">
            <a:avLst/>
          </a:prstGeom>
          <a:ln>
            <a:noFill/>
          </a:ln>
        </p:spPr>
        <p:txBody>
          <a:bodyPr wrap="square">
            <a:spAutoFit/>
          </a:bodyPr>
          <a:lstStyle/>
          <a:p>
            <a:pPr algn="ctr"/>
            <a:r>
              <a:rPr lang="en-US" dirty="0"/>
              <a:t>https://www.youtube.com/watch?v=-L7cQ3BrD5U&amp;feature=player_embedded</a:t>
            </a:r>
          </a:p>
        </p:txBody>
      </p:sp>
    </p:spTree>
    <p:extLst>
      <p:ext uri="{BB962C8B-B14F-4D97-AF65-F5344CB8AC3E}">
        <p14:creationId xmlns:p14="http://schemas.microsoft.com/office/powerpoint/2010/main" val="3282342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smtClean="0">
              <a:solidFill>
                <a:prstClr val="white"/>
              </a:solidFill>
            </a:endParaRPr>
          </a:p>
          <a:p>
            <a:pPr algn="ctr"/>
            <a:endParaRPr lang="en-US" sz="4400" dirty="0">
              <a:solidFill>
                <a:prstClr val="white"/>
              </a:solidFill>
            </a:endParaRPr>
          </a:p>
          <a:p>
            <a:r>
              <a:rPr lang="en-US" sz="3200" dirty="0" smtClean="0">
                <a:solidFill>
                  <a:prstClr val="black"/>
                </a:solidFill>
                <a:latin typeface="Arial Black" panose="020B0A04020102020204" pitchFamily="34" charset="0"/>
              </a:rPr>
              <a:t>	a.) </a:t>
            </a:r>
            <a:r>
              <a:rPr lang="en-US" sz="3200" dirty="0" smtClean="0">
                <a:solidFill>
                  <a:prstClr val="black"/>
                </a:solidFill>
              </a:rPr>
              <a:t>What the issue is not (</a:t>
            </a:r>
            <a:r>
              <a:rPr lang="en-US" sz="3200" b="1" dirty="0" smtClean="0">
                <a:solidFill>
                  <a:prstClr val="black"/>
                </a:solidFill>
              </a:rPr>
              <a:t>John 20:30</a:t>
            </a:r>
            <a:r>
              <a:rPr lang="en-US" sz="3200" dirty="0" smtClean="0">
                <a:solidFill>
                  <a:prstClr val="black"/>
                </a:solidFill>
              </a:rPr>
              <a:t>; etc.) </a:t>
            </a:r>
            <a:br>
              <a:rPr lang="en-US" sz="3200" dirty="0" smtClean="0">
                <a:solidFill>
                  <a:prstClr val="black"/>
                </a:solidFill>
              </a:rPr>
            </a:br>
            <a:endParaRPr lang="en-US" sz="3200" dirty="0" smtClean="0">
              <a:solidFill>
                <a:prstClr val="black"/>
              </a:solidFill>
            </a:endParaRPr>
          </a:p>
          <a:p>
            <a:r>
              <a:rPr lang="en-US" sz="3200" dirty="0" smtClean="0">
                <a:solidFill>
                  <a:prstClr val="black"/>
                </a:solidFill>
                <a:latin typeface="Arial Black" panose="020B0A04020102020204" pitchFamily="34" charset="0"/>
              </a:rPr>
              <a:t>	b.) </a:t>
            </a:r>
            <a:r>
              <a:rPr lang="en-US" sz="3200" dirty="0" smtClean="0">
                <a:solidFill>
                  <a:prstClr val="black"/>
                </a:solidFill>
              </a:rPr>
              <a:t>One example of </a:t>
            </a:r>
            <a:r>
              <a:rPr lang="en-US" sz="3200" dirty="0" err="1" smtClean="0">
                <a:solidFill>
                  <a:prstClr val="black"/>
                </a:solidFill>
              </a:rPr>
              <a:t>pseudepigrapha</a:t>
            </a:r>
            <a:r>
              <a:rPr lang="en-US" sz="3200" dirty="0" smtClean="0">
                <a:solidFill>
                  <a:prstClr val="black"/>
                </a:solidFill>
              </a:rPr>
              <a:t> popularized</a:t>
            </a:r>
            <a:br>
              <a:rPr lang="en-US" sz="3200" dirty="0" smtClean="0">
                <a:solidFill>
                  <a:prstClr val="black"/>
                </a:solidFill>
              </a:rPr>
            </a:br>
            <a:r>
              <a:rPr lang="en-US" sz="3200" dirty="0" smtClean="0">
                <a:solidFill>
                  <a:prstClr val="black"/>
                </a:solidFill>
              </a:rPr>
              <a:t>	in the “The LOST BOOKS OF THE BIBLE” 1926  	</a:t>
            </a:r>
          </a:p>
          <a:p>
            <a:r>
              <a:rPr lang="en-US" sz="3200" i="1" dirty="0" smtClean="0">
                <a:solidFill>
                  <a:prstClr val="black"/>
                </a:solidFill>
              </a:rPr>
              <a:t>	(ridiculous / not taken seriously)</a:t>
            </a:r>
          </a:p>
          <a:p>
            <a:endParaRPr lang="en-US" sz="3200" dirty="0" smtClean="0">
              <a:solidFill>
                <a:prstClr val="black"/>
              </a:solidFill>
            </a:endParaRPr>
          </a:p>
          <a:p>
            <a:r>
              <a:rPr lang="en-US" sz="3200" dirty="0" smtClean="0">
                <a:solidFill>
                  <a:prstClr val="black"/>
                </a:solidFill>
                <a:latin typeface="Arial Black" panose="020B0A04020102020204" pitchFamily="34" charset="0"/>
              </a:rPr>
              <a:t>	c.) </a:t>
            </a:r>
            <a:r>
              <a:rPr lang="en-US" sz="3200" dirty="0" smtClean="0">
                <a:solidFill>
                  <a:prstClr val="black"/>
                </a:solidFill>
              </a:rPr>
              <a:t>A detailed look at the Nag </a:t>
            </a:r>
            <a:r>
              <a:rPr lang="en-US" sz="3200" dirty="0" err="1" smtClean="0">
                <a:solidFill>
                  <a:prstClr val="black"/>
                </a:solidFill>
              </a:rPr>
              <a:t>Hammadi</a:t>
            </a:r>
            <a:r>
              <a:rPr lang="en-US" sz="3200" dirty="0" smtClean="0">
                <a:solidFill>
                  <a:prstClr val="black"/>
                </a:solidFill>
              </a:rPr>
              <a:t> </a:t>
            </a:r>
            <a:br>
              <a:rPr lang="en-US" sz="3200" dirty="0" smtClean="0">
                <a:solidFill>
                  <a:prstClr val="black"/>
                </a:solidFill>
              </a:rPr>
            </a:br>
            <a:r>
              <a:rPr lang="en-US" sz="3200" dirty="0" smtClean="0">
                <a:solidFill>
                  <a:prstClr val="black"/>
                </a:solidFill>
              </a:rPr>
              <a:t>	“gospels,” etc., found in the 1940’s </a:t>
            </a:r>
          </a:p>
          <a:p>
            <a:r>
              <a:rPr lang="en-US" sz="3200" dirty="0" smtClean="0">
                <a:solidFill>
                  <a:prstClr val="black"/>
                </a:solidFill>
              </a:rPr>
              <a:t>	</a:t>
            </a:r>
            <a:r>
              <a:rPr lang="en-US" sz="3200" i="1" dirty="0" smtClean="0">
                <a:solidFill>
                  <a:prstClr val="black"/>
                </a:solidFill>
              </a:rPr>
              <a:t>(also ridiculous, but presented as serious) </a:t>
            </a:r>
            <a:endParaRPr lang="en-US" sz="3200" dirty="0" smtClean="0">
              <a:solidFill>
                <a:prstClr val="black"/>
              </a:solidFill>
            </a:endParaRPr>
          </a:p>
          <a:p>
            <a:endParaRPr lang="en-US" sz="3200" dirty="0" smtClean="0">
              <a:solidFill>
                <a:prstClr val="black"/>
              </a:solidFill>
            </a:endParaRPr>
          </a:p>
          <a:p>
            <a:r>
              <a:rPr lang="en-US" sz="3200" dirty="0" smtClean="0">
                <a:solidFill>
                  <a:prstClr val="black"/>
                </a:solidFill>
                <a:latin typeface="Arial Black" panose="020B0A04020102020204" pitchFamily="34" charset="0"/>
              </a:rPr>
              <a:t>	d.) </a:t>
            </a:r>
            <a:r>
              <a:rPr lang="en-US" sz="3200" dirty="0" smtClean="0">
                <a:solidFill>
                  <a:prstClr val="black"/>
                </a:solidFill>
              </a:rPr>
              <a:t>the gospel of Luke: </a:t>
            </a:r>
            <a:br>
              <a:rPr lang="en-US" sz="3200" dirty="0" smtClean="0">
                <a:solidFill>
                  <a:prstClr val="black"/>
                </a:solidFill>
              </a:rPr>
            </a:br>
            <a:r>
              <a:rPr lang="en-US" sz="3200" dirty="0" smtClean="0">
                <a:solidFill>
                  <a:prstClr val="black"/>
                </a:solidFill>
              </a:rPr>
              <a:t>	a contrast from a </a:t>
            </a:r>
            <a:r>
              <a:rPr lang="en-US" sz="3200" b="1" dirty="0" smtClean="0">
                <a:solidFill>
                  <a:prstClr val="black"/>
                </a:solidFill>
              </a:rPr>
              <a:t>HISTORICAL </a:t>
            </a:r>
            <a:r>
              <a:rPr lang="en-US" sz="3200" dirty="0" smtClean="0">
                <a:solidFill>
                  <a:prstClr val="black"/>
                </a:solidFill>
              </a:rPr>
              <a:t>view   </a:t>
            </a:r>
          </a:p>
          <a:p>
            <a:endParaRPr lang="en-US" sz="3200" dirty="0">
              <a:solidFill>
                <a:prstClr val="black"/>
              </a:solidFill>
            </a:endParaRPr>
          </a:p>
          <a:p>
            <a:endParaRPr lang="en-US" sz="3200" dirty="0" smtClean="0">
              <a:solidFill>
                <a:prstClr val="black"/>
              </a:solidFill>
            </a:endParaRPr>
          </a:p>
          <a:p>
            <a:endParaRPr lang="en-US" sz="3600" dirty="0" smtClean="0">
              <a:solidFill>
                <a:prstClr val="black"/>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016" y="740863"/>
            <a:ext cx="1479005" cy="233419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113" y="3314711"/>
            <a:ext cx="3460295" cy="1962151"/>
          </a:xfrm>
          <a:prstGeom prst="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392600" y="5540810"/>
            <a:ext cx="3799409" cy="646331"/>
          </a:xfrm>
          <a:prstGeom prst="rect">
            <a:avLst/>
          </a:prstGeom>
        </p:spPr>
        <p:txBody>
          <a:bodyPr wrap="square">
            <a:spAutoFit/>
          </a:bodyPr>
          <a:lstStyle/>
          <a:p>
            <a:r>
              <a:rPr lang="en-US" dirty="0" smtClean="0">
                <a:solidFill>
                  <a:prstClr val="white">
                    <a:lumMod val="50000"/>
                  </a:prstClr>
                </a:solidFill>
              </a:rPr>
              <a:t>permission:  Institute </a:t>
            </a:r>
            <a:r>
              <a:rPr lang="en-US" dirty="0">
                <a:solidFill>
                  <a:prstClr val="white">
                    <a:lumMod val="50000"/>
                  </a:prstClr>
                </a:solidFill>
              </a:rPr>
              <a:t>For Antiquity And Christianity, Claremont, California</a:t>
            </a:r>
          </a:p>
        </p:txBody>
      </p:sp>
      <p:sp>
        <p:nvSpPr>
          <p:cNvPr id="15" name="Right Arrow 14"/>
          <p:cNvSpPr/>
          <p:nvPr/>
        </p:nvSpPr>
        <p:spPr>
          <a:xfrm>
            <a:off x="171451" y="397963"/>
            <a:ext cx="647700" cy="685800"/>
          </a:xfrm>
          <a:prstGeom prst="rightArrow">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97699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28" y="0"/>
            <a:ext cx="11964473" cy="3089594"/>
            <a:chOff x="2" y="0"/>
            <a:chExt cx="11964473" cy="3089594"/>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8945"/>
              <a:ext cx="3039413" cy="169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a:xfrm>
              <a:off x="3477297" y="0"/>
              <a:ext cx="8487178" cy="3089594"/>
            </a:xfrm>
            <a:prstGeom prst="wedgeRectCallout">
              <a:avLst>
                <a:gd name="adj1" fmla="val -59219"/>
                <a:gd name="adj2" fmla="val -1124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It was when I went hitch hiking as a teenager that I first read the NT… the driver who picked me up was a Christian, and we got talking. He said if I wanted to find out about God, I should read the gospels… and when I got home I read the four gospels, Mt, Mk. Lk. and John… That day was the first step on a journey that led to my ordination as a priest in the Church of England.</a:t>
              </a:r>
              <a:endParaRPr lang="en-US" sz="2800" dirty="0"/>
            </a:p>
          </p:txBody>
        </p:sp>
      </p:grpSp>
      <p:grpSp>
        <p:nvGrpSpPr>
          <p:cNvPr id="6" name="Group 5"/>
          <p:cNvGrpSpPr/>
          <p:nvPr/>
        </p:nvGrpSpPr>
        <p:grpSpPr>
          <a:xfrm>
            <a:off x="25" y="2237377"/>
            <a:ext cx="11964473" cy="2129977"/>
            <a:chOff x="0" y="2237339"/>
            <a:chExt cx="11964473" cy="2129977"/>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37339"/>
              <a:ext cx="3039413" cy="1704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ular Callout 8"/>
            <p:cNvSpPr/>
            <p:nvPr/>
          </p:nvSpPr>
          <p:spPr>
            <a:xfrm>
              <a:off x="3477296" y="3252474"/>
              <a:ext cx="8487177" cy="1114842"/>
            </a:xfrm>
            <a:prstGeom prst="wedgeRectCallout">
              <a:avLst>
                <a:gd name="adj1" fmla="val -60019"/>
                <a:gd name="adj2" fmla="val -43643"/>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But what I didn’t know then, is that these gospels are only a fraction of the information we have about Jesus.</a:t>
              </a:r>
              <a:endParaRPr lang="en-US" sz="2800" dirty="0"/>
            </a:p>
          </p:txBody>
        </p:sp>
      </p:grpSp>
      <p:grpSp>
        <p:nvGrpSpPr>
          <p:cNvPr id="7" name="Group 6"/>
          <p:cNvGrpSpPr/>
          <p:nvPr/>
        </p:nvGrpSpPr>
        <p:grpSpPr>
          <a:xfrm>
            <a:off x="19963" y="4505952"/>
            <a:ext cx="11944512" cy="2352048"/>
            <a:chOff x="19963" y="4505952"/>
            <a:chExt cx="11944512" cy="2352048"/>
          </a:xfrm>
        </p:grpSpPr>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3" y="4505952"/>
              <a:ext cx="2999489" cy="168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a:off x="3477298" y="4517655"/>
              <a:ext cx="8487177" cy="2340345"/>
            </a:xfrm>
            <a:prstGeom prst="wedgeRectCallout">
              <a:avLst>
                <a:gd name="adj1" fmla="val -57625"/>
                <a:gd name="adj2" fmla="val -38569"/>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In </a:t>
              </a:r>
              <a:r>
                <a:rPr lang="en-US" sz="2800" dirty="0" smtClean="0"/>
                <a:t>fact … </a:t>
              </a:r>
              <a:r>
                <a:rPr lang="en-US" sz="2800" dirty="0" smtClean="0"/>
                <a:t>discoveries here in the Egyptian deserts have revealed that in the first 400 </a:t>
              </a:r>
              <a:r>
                <a:rPr lang="en-US" sz="2800" dirty="0" err="1" smtClean="0"/>
                <a:t>yrs</a:t>
              </a:r>
              <a:r>
                <a:rPr lang="en-US" sz="2800" dirty="0" smtClean="0"/>
                <a:t> after Jesus’ death there were in existence more than 20 </a:t>
              </a:r>
              <a:r>
                <a:rPr lang="en-US" sz="2800" dirty="0" smtClean="0"/>
                <a:t>gospels … and …other </a:t>
              </a:r>
              <a:r>
                <a:rPr lang="en-US" sz="2800" dirty="0" smtClean="0"/>
                <a:t>texts about Jesus. So why do we only know of the ones in the NT?</a:t>
              </a:r>
              <a:endParaRPr lang="en-US" sz="2800" dirty="0"/>
            </a:p>
          </p:txBody>
        </p:sp>
      </p:grpSp>
    </p:spTree>
    <p:extLst>
      <p:ext uri="{BB962C8B-B14F-4D97-AF65-F5344CB8AC3E}">
        <p14:creationId xmlns:p14="http://schemas.microsoft.com/office/powerpoint/2010/main" val="550332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55" y="0"/>
            <a:ext cx="1219875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3" y="452"/>
            <a:ext cx="11964472" cy="1637277"/>
            <a:chOff x="2" y="414"/>
            <a:chExt cx="11964472" cy="1637277"/>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14"/>
              <a:ext cx="2913621" cy="163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a:xfrm>
              <a:off x="3342291" y="414"/>
              <a:ext cx="8622183" cy="1394770"/>
            </a:xfrm>
            <a:prstGeom prst="wedgeRectCallout">
              <a:avLst>
                <a:gd name="adj1" fmla="val -58899"/>
                <a:gd name="adj2" fmla="val -18569"/>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This is the story of a battle of </a:t>
              </a:r>
              <a:r>
                <a:rPr lang="en-US" sz="2800" dirty="0" smtClean="0"/>
                <a:t>words …</a:t>
              </a:r>
              <a:br>
                <a:rPr lang="en-US" sz="2800" dirty="0" smtClean="0"/>
              </a:br>
              <a:r>
                <a:rPr lang="en-US" sz="2800" dirty="0" smtClean="0"/>
                <a:t>A </a:t>
              </a:r>
              <a:r>
                <a:rPr lang="en-US" sz="2800" dirty="0" smtClean="0"/>
                <a:t>battle in which texts fought against each other for acceptance in a fledgling faith.</a:t>
              </a:r>
              <a:endParaRPr lang="en-US" sz="2800" dirty="0"/>
            </a:p>
          </p:txBody>
        </p:sp>
      </p:grpSp>
      <p:grpSp>
        <p:nvGrpSpPr>
          <p:cNvPr id="7" name="Group 6"/>
          <p:cNvGrpSpPr/>
          <p:nvPr/>
        </p:nvGrpSpPr>
        <p:grpSpPr>
          <a:xfrm>
            <a:off x="1" y="2413609"/>
            <a:ext cx="11964475" cy="2847692"/>
            <a:chOff x="0" y="1937359"/>
            <a:chExt cx="11964475" cy="2847692"/>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3225"/>
              <a:ext cx="2913620" cy="1627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a:off x="3342291" y="1937359"/>
              <a:ext cx="8622184" cy="2847692"/>
            </a:xfrm>
            <a:prstGeom prst="wedgeRectCallout">
              <a:avLst>
                <a:gd name="adj1" fmla="val -60895"/>
                <a:gd name="adj2" fmla="val 2124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 </a:t>
              </a:r>
              <a:r>
                <a:rPr lang="en-US" sz="2700" dirty="0" smtClean="0"/>
                <a:t>If the gospel of Peter had won out, Christians today might  believe that Jesus had never died. If the gospel of Philip had won, Mary </a:t>
              </a:r>
              <a:r>
                <a:rPr lang="en-US" sz="2700" dirty="0" err="1" smtClean="0"/>
                <a:t>Magdelene</a:t>
              </a:r>
              <a:r>
                <a:rPr lang="en-US" sz="2700" dirty="0" smtClean="0"/>
                <a:t> might have been hailed as the first pope. If the infancy narrative of James had been accepted,    I would have learned in Sunday School that a child named Jesus caused his teacher to wither on the spot just for reprimanding him in class. </a:t>
              </a:r>
              <a:endParaRPr lang="en-US" sz="2700" dirty="0"/>
            </a:p>
          </p:txBody>
        </p:sp>
      </p:grpSp>
    </p:spTree>
    <p:extLst>
      <p:ext uri="{BB962C8B-B14F-4D97-AF65-F5344CB8AC3E}">
        <p14:creationId xmlns:p14="http://schemas.microsoft.com/office/powerpoint/2010/main" val="2620043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5328" y="0"/>
            <a:ext cx="11220861" cy="3315192"/>
            <a:chOff x="-10446" y="0"/>
            <a:chExt cx="11220860" cy="3315192"/>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56500" cy="165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6" y="1657350"/>
              <a:ext cx="2966946" cy="165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4127034" y="304801"/>
              <a:ext cx="7083380" cy="1352550"/>
            </a:xfrm>
            <a:prstGeom prst="wedgeRectCallout">
              <a:avLst>
                <a:gd name="adj1" fmla="val -65839"/>
                <a:gd name="adj2" fmla="val -25277"/>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This film is my journey</a:t>
              </a:r>
            </a:p>
            <a:p>
              <a:pPr algn="ctr"/>
              <a:r>
                <a:rPr lang="en-US" sz="2800" dirty="0" smtClean="0">
                  <a:solidFill>
                    <a:prstClr val="white"/>
                  </a:solidFill>
                </a:rPr>
                <a:t>to uncover this treasure trove</a:t>
              </a:r>
            </a:p>
            <a:p>
              <a:pPr algn="ctr"/>
              <a:r>
                <a:rPr lang="en-US" sz="2800" dirty="0" smtClean="0">
                  <a:solidFill>
                    <a:prstClr val="white"/>
                  </a:solidFill>
                </a:rPr>
                <a:t>of lost literature.</a:t>
              </a:r>
              <a:endParaRPr lang="en-US" sz="2800" dirty="0">
                <a:solidFill>
                  <a:prstClr val="white"/>
                </a:solidFill>
              </a:endParaRPr>
            </a:p>
          </p:txBody>
        </p:sp>
      </p:grpSp>
      <p:grpSp>
        <p:nvGrpSpPr>
          <p:cNvPr id="11" name="Group 10"/>
          <p:cNvGrpSpPr/>
          <p:nvPr/>
        </p:nvGrpSpPr>
        <p:grpSpPr>
          <a:xfrm>
            <a:off x="15" y="2064126"/>
            <a:ext cx="11226191" cy="2969034"/>
            <a:chOff x="-1" y="-964824"/>
            <a:chExt cx="11226189" cy="2969034"/>
          </a:xfrm>
        </p:grpSpPr>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3392"/>
              <a:ext cx="2972273" cy="166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ular Callout 12"/>
            <p:cNvSpPr/>
            <p:nvPr/>
          </p:nvSpPr>
          <p:spPr>
            <a:xfrm>
              <a:off x="4142808" y="-964824"/>
              <a:ext cx="7083380" cy="1617008"/>
            </a:xfrm>
            <a:prstGeom prst="wedgeRectCallout">
              <a:avLst>
                <a:gd name="adj1" fmla="val -67392"/>
                <a:gd name="adj2" fmla="val 43222"/>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These lost gospels were discarded by the leaders of the early church as heretical, and were left out of the NT. </a:t>
              </a:r>
              <a:endParaRPr lang="en-US" sz="2800" dirty="0">
                <a:solidFill>
                  <a:prstClr val="white"/>
                </a:solidFill>
              </a:endParaRPr>
            </a:p>
          </p:txBody>
        </p:sp>
      </p:grpSp>
      <p:grpSp>
        <p:nvGrpSpPr>
          <p:cNvPr id="14" name="Group 13"/>
          <p:cNvGrpSpPr/>
          <p:nvPr/>
        </p:nvGrpSpPr>
        <p:grpSpPr>
          <a:xfrm>
            <a:off x="15782" y="4556922"/>
            <a:ext cx="11210415" cy="2177266"/>
            <a:chOff x="0" y="2299485"/>
            <a:chExt cx="11210414" cy="2177266"/>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2956499" cy="165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ular Callout 15"/>
            <p:cNvSpPr/>
            <p:nvPr/>
          </p:nvSpPr>
          <p:spPr>
            <a:xfrm>
              <a:off x="4127032" y="2299485"/>
              <a:ext cx="7083382" cy="1348590"/>
            </a:xfrm>
            <a:prstGeom prst="wedgeRectCallout">
              <a:avLst>
                <a:gd name="adj1" fmla="val -68435"/>
                <a:gd name="adj2" fmla="val 44388"/>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These </a:t>
              </a:r>
              <a:r>
                <a:rPr lang="en-US" sz="2800" dirty="0" smtClean="0">
                  <a:solidFill>
                    <a:prstClr val="white"/>
                  </a:solidFill>
                </a:rPr>
                <a:t>texts have reawakened in me a new fascination in </a:t>
              </a:r>
              <a:r>
                <a:rPr lang="en-US" sz="2800" dirty="0" smtClean="0">
                  <a:solidFill>
                    <a:prstClr val="white"/>
                  </a:solidFill>
                </a:rPr>
                <a:t>Christianity</a:t>
              </a:r>
              <a:endParaRPr lang="en-US" sz="2800" dirty="0">
                <a:solidFill>
                  <a:prstClr val="white"/>
                </a:solidFill>
              </a:endParaRPr>
            </a:p>
          </p:txBody>
        </p:sp>
      </p:grpSp>
    </p:spTree>
    <p:extLst>
      <p:ext uri="{BB962C8B-B14F-4D97-AF65-F5344CB8AC3E}">
        <p14:creationId xmlns:p14="http://schemas.microsoft.com/office/powerpoint/2010/main" val="3821425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0" y="65147"/>
            <a:ext cx="12050973" cy="2473369"/>
            <a:chOff x="0" y="133349"/>
            <a:chExt cx="12050972" cy="2473369"/>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49"/>
              <a:ext cx="4205016" cy="235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ular Callout 10"/>
            <p:cNvSpPr/>
            <p:nvPr/>
          </p:nvSpPr>
          <p:spPr>
            <a:xfrm>
              <a:off x="3698099" y="175623"/>
              <a:ext cx="8352873" cy="2431095"/>
            </a:xfrm>
            <a:prstGeom prst="wedgeRectCallout">
              <a:avLst>
                <a:gd name="adj1" fmla="val -58111"/>
                <a:gd name="adj2" fmla="val 23804"/>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My Journey begins in Egypt.</a:t>
              </a:r>
            </a:p>
            <a:p>
              <a:pPr algn="ctr"/>
              <a:r>
                <a:rPr lang="en-US" sz="2800" i="1" dirty="0" smtClean="0">
                  <a:solidFill>
                    <a:prstClr val="white"/>
                  </a:solidFill>
                </a:rPr>
                <a:t>…</a:t>
              </a:r>
              <a:r>
                <a:rPr lang="en-US" sz="2800" dirty="0" smtClean="0">
                  <a:solidFill>
                    <a:prstClr val="white"/>
                  </a:solidFill>
                </a:rPr>
                <a:t>Alexandria was home to Athanasius: one of the most powerful and colorful bishops in Christian history, who lived and worked in the city in the 4</a:t>
              </a:r>
              <a:r>
                <a:rPr lang="en-US" sz="2800" baseline="30000" dirty="0" smtClean="0">
                  <a:solidFill>
                    <a:prstClr val="white"/>
                  </a:solidFill>
                </a:rPr>
                <a:t>th</a:t>
              </a:r>
              <a:r>
                <a:rPr lang="en-US" sz="2800" dirty="0" smtClean="0">
                  <a:solidFill>
                    <a:prstClr val="white"/>
                  </a:solidFill>
                </a:rPr>
                <a:t> c. A.D…. He wrote every year to all the Christians in his jurisdiction, to tell them when to celebrate Easter…</a:t>
              </a:r>
              <a:endParaRPr lang="en-US" sz="2800" i="1" dirty="0">
                <a:solidFill>
                  <a:prstClr val="white"/>
                </a:solidFill>
              </a:endParaRPr>
            </a:p>
          </p:txBody>
        </p:sp>
      </p:grpSp>
      <p:grpSp>
        <p:nvGrpSpPr>
          <p:cNvPr id="6" name="Group 5"/>
          <p:cNvGrpSpPr/>
          <p:nvPr/>
        </p:nvGrpSpPr>
        <p:grpSpPr>
          <a:xfrm>
            <a:off x="0" y="2801036"/>
            <a:ext cx="12050973" cy="4018864"/>
            <a:chOff x="0" y="2801036"/>
            <a:chExt cx="11830050" cy="4018864"/>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1036"/>
              <a:ext cx="4205016" cy="236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ular Callout 13"/>
            <p:cNvSpPr/>
            <p:nvPr/>
          </p:nvSpPr>
          <p:spPr>
            <a:xfrm>
              <a:off x="3630304" y="2801036"/>
              <a:ext cx="8199746" cy="4018864"/>
            </a:xfrm>
            <a:prstGeom prst="wedgeRectCallout">
              <a:avLst>
                <a:gd name="adj1" fmla="val -59263"/>
                <a:gd name="adj2" fmla="val -24281"/>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rPr>
                <a:t>In his 39</a:t>
              </a:r>
              <a:r>
                <a:rPr lang="en-US" sz="2800" baseline="30000" dirty="0" smtClean="0">
                  <a:solidFill>
                    <a:prstClr val="white"/>
                  </a:solidFill>
                </a:rPr>
                <a:t>th</a:t>
              </a:r>
              <a:r>
                <a:rPr lang="en-US" sz="2800" dirty="0" smtClean="0">
                  <a:solidFill>
                    <a:prstClr val="white"/>
                  </a:solidFill>
                </a:rPr>
                <a:t> letter, written in 367 AD, he had something more controversial to say. What Athanasius included in his letter was a list… he named the 27 books which we now know make up the canon of NT scripture. And he made it clear, he made it </a:t>
              </a:r>
              <a:r>
                <a:rPr lang="en-US" sz="2800" i="1" dirty="0" smtClean="0">
                  <a:solidFill>
                    <a:prstClr val="white"/>
                  </a:solidFill>
                </a:rPr>
                <a:t>very clear</a:t>
              </a:r>
              <a:r>
                <a:rPr lang="en-US" sz="2800" dirty="0" smtClean="0">
                  <a:solidFill>
                    <a:prstClr val="white"/>
                  </a:solidFill>
                </a:rPr>
                <a:t>, that it was these, and only these, that the church approved of as scripture. Any other book, he said, should not be read.  </a:t>
              </a:r>
            </a:p>
            <a:p>
              <a:r>
                <a:rPr lang="en-US" sz="2800" dirty="0" smtClean="0">
                  <a:solidFill>
                    <a:prstClr val="white"/>
                  </a:solidFill>
                </a:rPr>
                <a:t>At a single stroke he condemned a wealth of literature that had, up until that point, been regarded as Christian.</a:t>
              </a:r>
              <a:endParaRPr lang="en-US" sz="2800" dirty="0">
                <a:solidFill>
                  <a:prstClr val="white"/>
                </a:solidFill>
              </a:endParaRPr>
            </a:p>
          </p:txBody>
        </p:sp>
      </p:grpSp>
    </p:spTree>
    <p:extLst>
      <p:ext uri="{BB962C8B-B14F-4D97-AF65-F5344CB8AC3E}">
        <p14:creationId xmlns:p14="http://schemas.microsoft.com/office/powerpoint/2010/main" val="3078915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1" y="238125"/>
            <a:ext cx="11830051" cy="6381750"/>
            <a:chOff x="-1" y="238125"/>
            <a:chExt cx="11830051" cy="638175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2501"/>
              <a:ext cx="5925287" cy="331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a:off x="6572250" y="238125"/>
              <a:ext cx="5257800" cy="6381750"/>
            </a:xfrm>
            <a:prstGeom prst="wedgeRectCallout">
              <a:avLst>
                <a:gd name="adj1" fmla="val -76145"/>
                <a:gd name="adj2" fmla="val -23678"/>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rPr>
                <a:t> </a:t>
              </a:r>
              <a:r>
                <a:rPr lang="en-US" sz="3200" dirty="0" smtClean="0">
                  <a:solidFill>
                    <a:prstClr val="white"/>
                  </a:solidFill>
                </a:rPr>
                <a:t>The gospels of Mt, Mk., Luke, and John were permitted. But those of Mary, Philip and Peter were condemned.</a:t>
              </a:r>
            </a:p>
            <a:p>
              <a:r>
                <a:rPr lang="en-US" sz="3200" dirty="0" smtClean="0">
                  <a:solidFill>
                    <a:prstClr val="white"/>
                  </a:solidFill>
                </a:rPr>
                <a:t>The Acts of the Apostles was considered to be educational, but the Acts of Tecla, were shunned.  </a:t>
              </a:r>
            </a:p>
            <a:p>
              <a:r>
                <a:rPr lang="en-US" sz="3200" dirty="0" smtClean="0">
                  <a:solidFill>
                    <a:prstClr val="white"/>
                  </a:solidFill>
                </a:rPr>
                <a:t>The first and second letters of Paul to the </a:t>
              </a:r>
              <a:r>
                <a:rPr lang="en-US" sz="3200" dirty="0" smtClean="0">
                  <a:solidFill>
                    <a:prstClr val="white"/>
                  </a:solidFill>
                </a:rPr>
                <a:t>Corinthians </a:t>
              </a:r>
              <a:r>
                <a:rPr lang="en-US" sz="3200" dirty="0" smtClean="0">
                  <a:solidFill>
                    <a:prstClr val="white"/>
                  </a:solidFill>
                </a:rPr>
                <a:t>were allowed, but I’m afraid the 3</a:t>
              </a:r>
              <a:r>
                <a:rPr lang="en-US" sz="3200" baseline="30000" dirty="0" smtClean="0">
                  <a:solidFill>
                    <a:prstClr val="white"/>
                  </a:solidFill>
                </a:rPr>
                <a:t>rd</a:t>
              </a:r>
              <a:r>
                <a:rPr lang="en-US" sz="3200" dirty="0" smtClean="0">
                  <a:solidFill>
                    <a:prstClr val="white"/>
                  </a:solidFill>
                </a:rPr>
                <a:t> one, didn’t make it. </a:t>
              </a:r>
              <a:endParaRPr lang="en-US" sz="3200" dirty="0">
                <a:solidFill>
                  <a:prstClr val="white"/>
                </a:solidFill>
              </a:endParaRPr>
            </a:p>
          </p:txBody>
        </p:sp>
      </p:grpSp>
    </p:spTree>
    <p:extLst>
      <p:ext uri="{BB962C8B-B14F-4D97-AF65-F5344CB8AC3E}">
        <p14:creationId xmlns:p14="http://schemas.microsoft.com/office/powerpoint/2010/main" val="2479642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 y="36"/>
            <a:ext cx="4038599" cy="226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4573829" y="136477"/>
            <a:ext cx="7327019" cy="2084766"/>
          </a:xfrm>
          <a:prstGeom prst="wedgeRectCallout">
            <a:avLst>
              <a:gd name="adj1" fmla="val -59263"/>
              <a:gd name="adj2" fmla="val -24281"/>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prstClr val="white"/>
                </a:solidFill>
              </a:rPr>
              <a:t>Athansius</a:t>
            </a:r>
            <a:r>
              <a:rPr lang="en-US" sz="2800" dirty="0" smtClean="0">
                <a:solidFill>
                  <a:prstClr val="white"/>
                </a:solidFill>
              </a:rPr>
              <a:t>’ edict was remarkable because it was the first time any one in the church’s top echelons of the church hierarchy had suggested only certain  books would be tolerated.</a:t>
            </a:r>
            <a:endParaRPr lang="en-US" sz="2800" dirty="0">
              <a:solidFill>
                <a:prstClr val="white"/>
              </a:solidFill>
            </a:endParaRPr>
          </a:p>
        </p:txBody>
      </p:sp>
      <p:grpSp>
        <p:nvGrpSpPr>
          <p:cNvPr id="2" name="Group 1"/>
          <p:cNvGrpSpPr/>
          <p:nvPr/>
        </p:nvGrpSpPr>
        <p:grpSpPr>
          <a:xfrm>
            <a:off x="14309" y="2324100"/>
            <a:ext cx="11886559" cy="4308714"/>
            <a:chOff x="14294" y="2324100"/>
            <a:chExt cx="11886558" cy="4308714"/>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4" y="2324100"/>
              <a:ext cx="4024313"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ular Callout 10"/>
            <p:cNvSpPr/>
            <p:nvPr/>
          </p:nvSpPr>
          <p:spPr>
            <a:xfrm>
              <a:off x="4573833" y="2442942"/>
              <a:ext cx="7327019" cy="4189872"/>
            </a:xfrm>
            <a:prstGeom prst="wedgeRectCallout">
              <a:avLst>
                <a:gd name="adj1" fmla="val -59263"/>
                <a:gd name="adj2" fmla="val -24281"/>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rPr>
                <a:t>After nearly 2,000 </a:t>
              </a:r>
              <a:r>
                <a:rPr lang="en-US" sz="2800" dirty="0" err="1" smtClean="0">
                  <a:solidFill>
                    <a:prstClr val="white"/>
                  </a:solidFill>
                </a:rPr>
                <a:t>yrs</a:t>
              </a:r>
              <a:r>
                <a:rPr lang="en-US" sz="2800" dirty="0" smtClean="0">
                  <a:solidFill>
                    <a:prstClr val="white"/>
                  </a:solidFill>
                </a:rPr>
                <a:t> those texts … remained a complete mystery to us, really, all we have are scant references to them, found in the writings of their enemies, the early church fathers, who only mentioned them purely to condemn them... </a:t>
              </a:r>
            </a:p>
            <a:p>
              <a:r>
                <a:rPr lang="en-US" sz="2800" dirty="0" smtClean="0">
                  <a:solidFill>
                    <a:prstClr val="white"/>
                  </a:solidFill>
                </a:rPr>
                <a:t>And perhaps, this might have remained the case, if it wasn’t  for a chance find in December, 1945, a discovery that forced scholars to completely rethink the nature of early Christianity.</a:t>
              </a:r>
              <a:endParaRPr lang="en-US" sz="2800" dirty="0">
                <a:solidFill>
                  <a:prstClr val="white"/>
                </a:solidFill>
              </a:endParaRPr>
            </a:p>
          </p:txBody>
        </p:sp>
      </p:grpSp>
    </p:spTree>
    <p:extLst>
      <p:ext uri="{BB962C8B-B14F-4D97-AF65-F5344CB8AC3E}">
        <p14:creationId xmlns:p14="http://schemas.microsoft.com/office/powerpoint/2010/main" val="1846220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30" y="257952"/>
            <a:ext cx="11161889" cy="626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20931"/>
            <a:ext cx="3115471" cy="174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9947"/>
            <a:ext cx="3115471" cy="174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ular Callout 8"/>
          <p:cNvSpPr/>
          <p:nvPr/>
        </p:nvSpPr>
        <p:spPr>
          <a:xfrm>
            <a:off x="3425588" y="1197591"/>
            <a:ext cx="8684525" cy="4462818"/>
          </a:xfrm>
          <a:prstGeom prst="wedgeRectCallout">
            <a:avLst>
              <a:gd name="adj1" fmla="val -57611"/>
              <a:gd name="adj2" fmla="val 14807"/>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smtClean="0">
                <a:solidFill>
                  <a:prstClr val="white"/>
                </a:solidFill>
              </a:rPr>
              <a:t>[B.E.]: </a:t>
            </a:r>
            <a:r>
              <a:rPr lang="en-US" sz="2800" i="1" dirty="0" smtClean="0">
                <a:solidFill>
                  <a:prstClr val="white"/>
                </a:solidFill>
              </a:rPr>
              <a:t>“Well, this is where they discovered the manuscripts. There were 7 farm hands from the nearby village… out digging for…a nitrate rich soil in this area … one of them hit something in the ground …it was a skeleton, next to the skeleton, they found a jar, an earthenware jar … they were afraid to open the jar because they thought, uh, there might be an evil genie inside… after some reflection, they realized there might be gold inside, and so they smashed into it with their mattocks, and uh, there wasn’t gold or genie, there were, uh, some codices, some books.”</a:t>
            </a:r>
            <a:endParaRPr lang="en-US" sz="2800" i="1" dirty="0">
              <a:solidFill>
                <a:prstClr val="white"/>
              </a:solidFill>
            </a:endParaRPr>
          </a:p>
        </p:txBody>
      </p:sp>
    </p:spTree>
    <p:extLst>
      <p:ext uri="{BB962C8B-B14F-4D97-AF65-F5344CB8AC3E}">
        <p14:creationId xmlns:p14="http://schemas.microsoft.com/office/powerpoint/2010/main" val="532773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30" y="257952"/>
            <a:ext cx="11161889" cy="626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0625" y="2690697"/>
            <a:ext cx="12171391" cy="2011817"/>
            <a:chOff x="20608" y="138561"/>
            <a:chExt cx="12171389" cy="2011817"/>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8" y="138561"/>
              <a:ext cx="3569560" cy="198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a:xfrm>
              <a:off x="3411939" y="198601"/>
              <a:ext cx="8780058" cy="1951777"/>
            </a:xfrm>
            <a:prstGeom prst="wedgeRectCallout">
              <a:avLst>
                <a:gd name="adj1" fmla="val -58854"/>
                <a:gd name="adj2" fmla="val -15893"/>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This was a Jesus that didn’t die, who took revenge on his enemies, and who kissed Mary Magdalene on the mouth. These were shocking and challenging texts, never before seen by a western scholar. </a:t>
              </a:r>
              <a:endParaRPr lang="en-US" sz="2800" dirty="0">
                <a:solidFill>
                  <a:prstClr val="white"/>
                </a:solidFill>
              </a:endParaRPr>
            </a:p>
          </p:txBody>
        </p:sp>
      </p:grpSp>
      <p:grpSp>
        <p:nvGrpSpPr>
          <p:cNvPr id="6" name="Group 5"/>
          <p:cNvGrpSpPr/>
          <p:nvPr/>
        </p:nvGrpSpPr>
        <p:grpSpPr>
          <a:xfrm>
            <a:off x="17" y="4823275"/>
            <a:ext cx="12191999" cy="2003851"/>
            <a:chOff x="20608" y="2819400"/>
            <a:chExt cx="12191998" cy="2003851"/>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8" y="2819400"/>
              <a:ext cx="3569560" cy="200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ular Callout 8"/>
            <p:cNvSpPr/>
            <p:nvPr/>
          </p:nvSpPr>
          <p:spPr>
            <a:xfrm>
              <a:off x="3432548" y="2819400"/>
              <a:ext cx="8780058" cy="1850504"/>
            </a:xfrm>
            <a:prstGeom prst="wedgeRectCallout">
              <a:avLst>
                <a:gd name="adj1" fmla="val -60243"/>
                <a:gd name="adj2" fmla="val -20622"/>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rPr>
                <a:t>And </a:t>
              </a:r>
              <a:r>
                <a:rPr lang="en-US" sz="2800" dirty="0" smtClean="0">
                  <a:solidFill>
                    <a:prstClr val="white"/>
                  </a:solidFill>
                </a:rPr>
                <a:t>although it was known they’d existed in antiquity,  they’d been lost for nearly one and a half thousand years. </a:t>
              </a:r>
              <a:endParaRPr lang="en-US" sz="2800" dirty="0">
                <a:solidFill>
                  <a:prstClr val="white"/>
                </a:solidFill>
              </a:endParaRPr>
            </a:p>
          </p:txBody>
        </p:sp>
      </p:gr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0386"/>
            <a:ext cx="3590877" cy="201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ular Callout 10"/>
          <p:cNvSpPr/>
          <p:nvPr/>
        </p:nvSpPr>
        <p:spPr>
          <a:xfrm>
            <a:off x="3411942" y="1"/>
            <a:ext cx="8780060" cy="2636100"/>
          </a:xfrm>
          <a:prstGeom prst="wedgeRectCallout">
            <a:avLst>
              <a:gd name="adj1" fmla="val -57860"/>
              <a:gd name="adj2" fmla="val -10077"/>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white"/>
                </a:solidFill>
              </a:rPr>
              <a:t> The books formed the most significant collection of lost Christian writings. The manuscripts date from the 4</a:t>
            </a:r>
            <a:r>
              <a:rPr lang="en-US" sz="2800" baseline="30000" dirty="0" smtClean="0">
                <a:solidFill>
                  <a:prstClr val="white"/>
                </a:solidFill>
              </a:rPr>
              <a:t>th</a:t>
            </a:r>
            <a:r>
              <a:rPr lang="en-US" sz="2800" dirty="0" smtClean="0">
                <a:solidFill>
                  <a:prstClr val="white"/>
                </a:solidFill>
              </a:rPr>
              <a:t> century, but some scholars believe they may have been composed much earlier. They include several gospels about Jesus, but the man they describes is unrecognizable from the man described in the traditional books of the NT.</a:t>
            </a:r>
            <a:endParaRPr lang="en-US" sz="2800" dirty="0">
              <a:solidFill>
                <a:prstClr val="white"/>
              </a:solidFill>
            </a:endParaRPr>
          </a:p>
        </p:txBody>
      </p:sp>
    </p:spTree>
    <p:extLst>
      <p:ext uri="{BB962C8B-B14F-4D97-AF65-F5344CB8AC3E}">
        <p14:creationId xmlns:p14="http://schemas.microsoft.com/office/powerpoint/2010/main" val="4226768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1" y="12"/>
            <a:ext cx="11964475" cy="1615159"/>
            <a:chOff x="0" y="0"/>
            <a:chExt cx="11964474" cy="1615159"/>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14650" cy="161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a:xfrm>
              <a:off x="3352800" y="121530"/>
              <a:ext cx="8611674" cy="1493629"/>
            </a:xfrm>
            <a:prstGeom prst="wedgeRectCallout">
              <a:avLst>
                <a:gd name="adj1" fmla="val -61050"/>
                <a:gd name="adj2" fmla="val -15581"/>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smtClean="0">
                  <a:solidFill>
                    <a:prstClr val="white"/>
                  </a:solidFill>
                </a:rPr>
                <a:t> </a:t>
              </a:r>
              <a:r>
                <a:rPr lang="en-US" dirty="0" smtClean="0">
                  <a:solidFill>
                    <a:prstClr val="white"/>
                  </a:solidFill>
                </a:rPr>
                <a:t>Cairo: </a:t>
              </a:r>
              <a:r>
                <a:rPr lang="en-US" sz="2800" dirty="0" smtClean="0">
                  <a:solidFill>
                    <a:prstClr val="white"/>
                  </a:solidFill>
                </a:rPr>
                <a:t>This is the Coptic Museum, and it’s here that the Nag </a:t>
              </a:r>
              <a:r>
                <a:rPr lang="en-US" sz="2800" dirty="0" err="1" smtClean="0">
                  <a:solidFill>
                    <a:prstClr val="white"/>
                  </a:solidFill>
                </a:rPr>
                <a:t>Hammadi</a:t>
              </a:r>
              <a:r>
                <a:rPr lang="en-US" sz="2800" dirty="0" smtClean="0">
                  <a:solidFill>
                    <a:prstClr val="white"/>
                  </a:solidFill>
                </a:rPr>
                <a:t> Scrolls are now housed. </a:t>
              </a:r>
              <a:endParaRPr lang="en-US" sz="2800" dirty="0">
                <a:solidFill>
                  <a:prstClr val="white"/>
                </a:solidFill>
              </a:endParaRPr>
            </a:p>
          </p:txBody>
        </p:sp>
      </p:grpSp>
      <p:grpSp>
        <p:nvGrpSpPr>
          <p:cNvPr id="12" name="Group 11"/>
          <p:cNvGrpSpPr/>
          <p:nvPr/>
        </p:nvGrpSpPr>
        <p:grpSpPr>
          <a:xfrm>
            <a:off x="1" y="3401861"/>
            <a:ext cx="11964475" cy="2103627"/>
            <a:chOff x="0" y="3401823"/>
            <a:chExt cx="11964474" cy="2103627"/>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823"/>
              <a:ext cx="2914650" cy="1621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ular Callout 10"/>
            <p:cNvSpPr/>
            <p:nvPr/>
          </p:nvSpPr>
          <p:spPr>
            <a:xfrm>
              <a:off x="3352800" y="3734309"/>
              <a:ext cx="8611674" cy="1771141"/>
            </a:xfrm>
            <a:prstGeom prst="wedgeRectCallout">
              <a:avLst>
                <a:gd name="adj1" fmla="val -64235"/>
                <a:gd name="adj2" fmla="val -2695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It’s attributed to, although not proven to be, the work of one of Jesus  disciples… Thomas…  The gospel penned in his name is a collection of 114 sayings ascribed to Jesus, written in </a:t>
              </a:r>
              <a:r>
                <a:rPr lang="en-US" sz="2800" dirty="0" err="1" smtClean="0">
                  <a:solidFill>
                    <a:prstClr val="white"/>
                  </a:solidFill>
                </a:rPr>
                <a:t>coptic</a:t>
              </a:r>
              <a:r>
                <a:rPr lang="en-US" sz="2800" dirty="0" smtClean="0">
                  <a:solidFill>
                    <a:prstClr val="white"/>
                  </a:solidFill>
                </a:rPr>
                <a:t>, the language of Egypt.  </a:t>
              </a:r>
              <a:endParaRPr lang="en-US" sz="2800" dirty="0">
                <a:solidFill>
                  <a:prstClr val="white"/>
                </a:solidFill>
              </a:endParaRPr>
            </a:p>
          </p:txBody>
        </p:sp>
      </p:grpSp>
      <p:grpSp>
        <p:nvGrpSpPr>
          <p:cNvPr id="13" name="Group 12"/>
          <p:cNvGrpSpPr/>
          <p:nvPr/>
        </p:nvGrpSpPr>
        <p:grpSpPr>
          <a:xfrm>
            <a:off x="6170" y="5142127"/>
            <a:ext cx="11958329" cy="1693337"/>
            <a:chOff x="6145" y="5142089"/>
            <a:chExt cx="11958329" cy="1693337"/>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 y="5142089"/>
              <a:ext cx="3020696" cy="169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ular Callout 13"/>
            <p:cNvSpPr/>
            <p:nvPr/>
          </p:nvSpPr>
          <p:spPr>
            <a:xfrm>
              <a:off x="3352800" y="5734050"/>
              <a:ext cx="8611674" cy="914400"/>
            </a:xfrm>
            <a:prstGeom prst="wedgeRectCallout">
              <a:avLst>
                <a:gd name="adj1" fmla="val -64898"/>
                <a:gd name="adj2" fmla="val -31568"/>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a:t>
              </a:r>
              <a:r>
                <a:rPr lang="en-US" sz="2800" i="1" dirty="0" smtClean="0">
                  <a:solidFill>
                    <a:prstClr val="white"/>
                  </a:solidFill>
                </a:rPr>
                <a:t>These are the secret words that the living Jesus spoke, and </a:t>
              </a:r>
              <a:r>
                <a:rPr lang="en-US" sz="2800" i="1" dirty="0" err="1" smtClean="0">
                  <a:solidFill>
                    <a:prstClr val="white"/>
                  </a:solidFill>
                </a:rPr>
                <a:t>Didymus</a:t>
              </a:r>
              <a:r>
                <a:rPr lang="en-US" sz="2800" i="1" dirty="0" smtClean="0">
                  <a:solidFill>
                    <a:prstClr val="white"/>
                  </a:solidFill>
                </a:rPr>
                <a:t> Judas Thomas wrote them down</a:t>
              </a:r>
              <a:r>
                <a:rPr lang="en-US" sz="2800" dirty="0" smtClean="0">
                  <a:solidFill>
                    <a:prstClr val="white"/>
                  </a:solidFill>
                </a:rPr>
                <a:t>.”</a:t>
              </a:r>
              <a:endParaRPr lang="en-US" sz="2800" dirty="0">
                <a:solidFill>
                  <a:prstClr val="white"/>
                </a:solidFill>
              </a:endParaRPr>
            </a:p>
          </p:txBody>
        </p:sp>
      </p:grpSp>
      <p:grpSp>
        <p:nvGrpSpPr>
          <p:cNvPr id="7" name="Group 6"/>
          <p:cNvGrpSpPr/>
          <p:nvPr/>
        </p:nvGrpSpPr>
        <p:grpSpPr>
          <a:xfrm>
            <a:off x="2860" y="1718128"/>
            <a:ext cx="11986720" cy="1806161"/>
            <a:chOff x="2860" y="1718090"/>
            <a:chExt cx="11986720" cy="1806161"/>
          </a:xfrm>
        </p:grpSpPr>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0" y="1718090"/>
              <a:ext cx="2930840" cy="163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a:off x="3352800" y="2212429"/>
              <a:ext cx="8636780" cy="1311822"/>
            </a:xfrm>
            <a:prstGeom prst="wedgeRectCallout">
              <a:avLst>
                <a:gd name="adj1" fmla="val -61781"/>
                <a:gd name="adj2" fmla="val -2446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Amongst the </a:t>
              </a:r>
              <a:r>
                <a:rPr lang="en-US" sz="2800" dirty="0" err="1" smtClean="0">
                  <a:solidFill>
                    <a:prstClr val="white"/>
                  </a:solidFill>
                </a:rPr>
                <a:t>mss</a:t>
              </a:r>
              <a:r>
                <a:rPr lang="en-US" sz="2800" dirty="0" smtClean="0">
                  <a:solidFill>
                    <a:prstClr val="white"/>
                  </a:solidFill>
                </a:rPr>
                <a:t> found were many fragments of gospels not included in the NT. One such text is the Gospel of Thomas, unusual because it was discovered in entirety.</a:t>
              </a:r>
              <a:endParaRPr lang="en-US" sz="2800" dirty="0">
                <a:solidFill>
                  <a:prstClr val="white"/>
                </a:solidFill>
              </a:endParaRPr>
            </a:p>
          </p:txBody>
        </p:sp>
      </p:grpSp>
    </p:spTree>
    <p:extLst>
      <p:ext uri="{BB962C8B-B14F-4D97-AF65-F5344CB8AC3E}">
        <p14:creationId xmlns:p14="http://schemas.microsoft.com/office/powerpoint/2010/main" val="2620043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27" y="39"/>
            <a:ext cx="12191999" cy="4305217"/>
            <a:chOff x="2" y="1"/>
            <a:chExt cx="12191999" cy="4305217"/>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39645"/>
              <a:ext cx="3773320" cy="210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203622"/>
              <a:ext cx="3773320" cy="210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3067051" y="1"/>
              <a:ext cx="9124950" cy="3562323"/>
            </a:xfrm>
            <a:prstGeom prst="wedgeRectCallout">
              <a:avLst>
                <a:gd name="adj1" fmla="val -60804"/>
                <a:gd name="adj2" fmla="val -26892"/>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a:t>
              </a:r>
              <a:r>
                <a:rPr lang="en-US" sz="2800" i="1" dirty="0" smtClean="0">
                  <a:solidFill>
                    <a:prstClr val="white"/>
                  </a:solidFill>
                </a:rPr>
                <a:t>Scholarly debate has raged over the historical accuracy of Thomas’ </a:t>
              </a:r>
              <a:r>
                <a:rPr lang="en-US" sz="2800" i="1" dirty="0" smtClean="0">
                  <a:solidFill>
                    <a:prstClr val="white"/>
                  </a:solidFill>
                </a:rPr>
                <a:t>gospel…  </a:t>
              </a:r>
              <a:r>
                <a:rPr lang="en-US" sz="2800" i="1" dirty="0" smtClean="0">
                  <a:solidFill>
                    <a:prstClr val="white"/>
                  </a:solidFill>
                </a:rPr>
                <a:t>Although the physical manuscript of Thomas can be dated to the early 4</a:t>
              </a:r>
              <a:r>
                <a:rPr lang="en-US" sz="2800" i="1" baseline="30000" dirty="0" smtClean="0">
                  <a:solidFill>
                    <a:prstClr val="white"/>
                  </a:solidFill>
                </a:rPr>
                <a:t>th</a:t>
              </a:r>
              <a:r>
                <a:rPr lang="en-US" sz="2800" i="1" dirty="0" smtClean="0">
                  <a:solidFill>
                    <a:prstClr val="white"/>
                  </a:solidFill>
                </a:rPr>
                <a:t> century, there </a:t>
              </a:r>
              <a:r>
                <a:rPr lang="en-US" sz="2800" i="1" dirty="0" smtClean="0">
                  <a:solidFill>
                    <a:prstClr val="white"/>
                  </a:solidFill>
                </a:rPr>
                <a:t>is speculation </a:t>
              </a:r>
              <a:r>
                <a:rPr lang="en-US" sz="2800" i="1" dirty="0" smtClean="0">
                  <a:solidFill>
                    <a:prstClr val="white"/>
                  </a:solidFill>
                </a:rPr>
                <a:t>that the content of the gospel is far older. The logic goes, that </a:t>
              </a:r>
              <a:r>
                <a:rPr lang="en-US" sz="2800" b="1" i="1" dirty="0" smtClean="0">
                  <a:solidFill>
                    <a:srgbClr val="FFFF00"/>
                  </a:solidFill>
                </a:rPr>
                <a:t>if it was written in the first century,</a:t>
              </a:r>
              <a:r>
                <a:rPr lang="en-US" sz="2800" i="1" dirty="0" smtClean="0">
                  <a:solidFill>
                    <a:prstClr val="white"/>
                  </a:solidFill>
                </a:rPr>
                <a:t> it could well be older than the canonical gospel. </a:t>
              </a:r>
              <a:r>
                <a:rPr lang="en-US" sz="2800" b="1" i="1" dirty="0" smtClean="0">
                  <a:solidFill>
                    <a:srgbClr val="FFFF00"/>
                  </a:solidFill>
                </a:rPr>
                <a:t>And if that’s the case, it’s the nearest will ever get to the historical Jesus.</a:t>
              </a:r>
              <a:endParaRPr lang="en-US" sz="2800" b="1" i="1" dirty="0">
                <a:solidFill>
                  <a:srgbClr val="FFFF00"/>
                </a:solidFill>
              </a:endParaRPr>
            </a:p>
          </p:txBody>
        </p:sp>
      </p:grpSp>
      <p:grpSp>
        <p:nvGrpSpPr>
          <p:cNvPr id="10" name="Group 9"/>
          <p:cNvGrpSpPr/>
          <p:nvPr/>
        </p:nvGrpSpPr>
        <p:grpSpPr>
          <a:xfrm>
            <a:off x="-1" y="3752850"/>
            <a:ext cx="12192001" cy="2919722"/>
            <a:chOff x="-1" y="3752850"/>
            <a:chExt cx="12192001" cy="2919722"/>
          </a:xfrm>
        </p:grpSpPr>
        <p:grpSp>
          <p:nvGrpSpPr>
            <p:cNvPr id="7" name="Group 6"/>
            <p:cNvGrpSpPr/>
            <p:nvPr/>
          </p:nvGrpSpPr>
          <p:grpSpPr>
            <a:xfrm>
              <a:off x="-1" y="4567957"/>
              <a:ext cx="3773321" cy="2104614"/>
              <a:chOff x="-1" y="4567957"/>
              <a:chExt cx="3773321" cy="2104614"/>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67957"/>
                <a:ext cx="3773321" cy="210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151" y="5808492"/>
                <a:ext cx="3545984" cy="523220"/>
              </a:xfrm>
              <a:prstGeom prst="rect">
                <a:avLst/>
              </a:prstGeom>
              <a:noFill/>
            </p:spPr>
            <p:txBody>
              <a:bodyPr wrap="square" rtlCol="0">
                <a:spAutoFit/>
              </a:bodyPr>
              <a:lstStyle/>
              <a:p>
                <a:r>
                  <a:rPr lang="en-US" sz="1400" dirty="0" smtClean="0">
                    <a:solidFill>
                      <a:schemeClr val="bg1"/>
                    </a:solidFill>
                  </a:rPr>
                  <a:t>Prof. Stephen </a:t>
                </a:r>
                <a:r>
                  <a:rPr lang="en-US" sz="1400" dirty="0" err="1" smtClean="0">
                    <a:solidFill>
                      <a:schemeClr val="bg1"/>
                    </a:solidFill>
                  </a:rPr>
                  <a:t>Emmel</a:t>
                </a:r>
                <a:endParaRPr lang="en-US" sz="1400" dirty="0" smtClean="0">
                  <a:solidFill>
                    <a:schemeClr val="bg1"/>
                  </a:solidFill>
                </a:endParaRPr>
              </a:p>
              <a:p>
                <a:r>
                  <a:rPr lang="en-US" sz="1400" dirty="0" err="1" smtClean="0">
                    <a:solidFill>
                      <a:schemeClr val="bg1"/>
                    </a:solidFill>
                  </a:rPr>
                  <a:t>Coptologist</a:t>
                </a:r>
                <a:r>
                  <a:rPr lang="en-US" sz="1400" dirty="0" smtClean="0">
                    <a:solidFill>
                      <a:schemeClr val="bg1"/>
                    </a:solidFill>
                  </a:rPr>
                  <a:t>   </a:t>
                </a:r>
                <a:endParaRPr lang="en-US" sz="1400" dirty="0">
                  <a:solidFill>
                    <a:schemeClr val="bg1"/>
                  </a:solidFill>
                </a:endParaRPr>
              </a:p>
            </p:txBody>
          </p:sp>
        </p:grpSp>
        <p:sp>
          <p:nvSpPr>
            <p:cNvPr id="8" name="Rectangular Callout 7"/>
            <p:cNvSpPr/>
            <p:nvPr/>
          </p:nvSpPr>
          <p:spPr>
            <a:xfrm>
              <a:off x="3067049" y="3752850"/>
              <a:ext cx="9124951" cy="2919722"/>
            </a:xfrm>
            <a:prstGeom prst="wedgeRectCallout">
              <a:avLst>
                <a:gd name="adj1" fmla="val -59861"/>
                <a:gd name="adj2" fmla="val -18199"/>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So is this the earliest info about </a:t>
              </a:r>
              <a:r>
                <a:rPr lang="en-US" sz="2800" dirty="0" smtClean="0">
                  <a:solidFill>
                    <a:prstClr val="white"/>
                  </a:solidFill>
                </a:rPr>
                <a:t>Jesus </a:t>
              </a:r>
              <a:r>
                <a:rPr lang="en-US" sz="2800" dirty="0" smtClean="0">
                  <a:solidFill>
                    <a:prstClr val="white"/>
                  </a:solidFill>
                </a:rPr>
                <a:t>that we have?</a:t>
              </a:r>
            </a:p>
            <a:p>
              <a:pPr algn="ctr"/>
              <a:r>
                <a:rPr lang="en-US" sz="2800" dirty="0" smtClean="0">
                  <a:solidFill>
                    <a:prstClr val="white"/>
                  </a:solidFill>
                </a:rPr>
                <a:t> </a:t>
              </a:r>
              <a:r>
                <a:rPr lang="en-US" sz="2800" i="1" dirty="0" smtClean="0">
                  <a:solidFill>
                    <a:prstClr val="white"/>
                  </a:solidFill>
                </a:rPr>
                <a:t>It could be. Because this form… transmitting simply what J said,  what he taught, is what scholars have for hundreds of years assumed was the more original form... </a:t>
              </a:r>
              <a:r>
                <a:rPr lang="en-US" sz="2800" b="1" i="1" dirty="0" smtClean="0">
                  <a:solidFill>
                    <a:srgbClr val="FFFF00"/>
                  </a:solidFill>
                </a:rPr>
                <a:t>So the Gospel of Thomas, certainly according to its form, could well be historically older, earlier, than any of the gospels in the Bible. </a:t>
              </a:r>
              <a:endParaRPr lang="en-US" sz="2800" b="1" i="1" dirty="0">
                <a:solidFill>
                  <a:srgbClr val="FFFF00"/>
                </a:solidFill>
              </a:endParaRPr>
            </a:p>
          </p:txBody>
        </p:sp>
      </p:grpSp>
    </p:spTree>
    <p:extLst>
      <p:ext uri="{BB962C8B-B14F-4D97-AF65-F5344CB8AC3E}">
        <p14:creationId xmlns:p14="http://schemas.microsoft.com/office/powerpoint/2010/main" val="2840079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smtClean="0">
              <a:solidFill>
                <a:prstClr val="white"/>
              </a:solidFill>
            </a:endParaRPr>
          </a:p>
          <a:p>
            <a:pPr algn="ctr"/>
            <a:endParaRPr lang="en-US" sz="7200" dirty="0">
              <a:solidFill>
                <a:prstClr val="white"/>
              </a:solidFill>
            </a:endParaRPr>
          </a:p>
          <a:p>
            <a:pPr algn="ctr"/>
            <a:endParaRPr lang="en-US" sz="7200" dirty="0" smtClean="0">
              <a:solidFill>
                <a:prstClr val="white"/>
              </a:solidFill>
            </a:endParaRPr>
          </a:p>
          <a:p>
            <a:pPr algn="ctr"/>
            <a:r>
              <a:rPr lang="en-US" sz="6600" dirty="0" smtClean="0">
                <a:solidFill>
                  <a:prstClr val="white"/>
                </a:solidFill>
              </a:rPr>
              <a:t>Did Jesus</a:t>
            </a:r>
          </a:p>
          <a:p>
            <a:pPr algn="ctr"/>
            <a:r>
              <a:rPr lang="en-US" sz="6600" dirty="0" smtClean="0">
                <a:solidFill>
                  <a:prstClr val="white"/>
                </a:solidFill>
              </a:rPr>
              <a:t>(and his apostles &amp; prophets)</a:t>
            </a:r>
          </a:p>
          <a:p>
            <a:pPr algn="ctr"/>
            <a:r>
              <a:rPr lang="en-US" sz="6600" dirty="0" smtClean="0">
                <a:solidFill>
                  <a:prstClr val="white"/>
                </a:solidFill>
              </a:rPr>
              <a:t>say and do things</a:t>
            </a:r>
          </a:p>
          <a:p>
            <a:pPr algn="ctr"/>
            <a:r>
              <a:rPr lang="en-US" sz="6600" dirty="0" smtClean="0">
                <a:solidFill>
                  <a:prstClr val="white"/>
                </a:solidFill>
              </a:rPr>
              <a:t>we don’t have a record of?</a:t>
            </a:r>
          </a:p>
          <a:p>
            <a:pPr algn="ctr"/>
            <a:endParaRPr lang="en-US" sz="6600" dirty="0">
              <a:solidFill>
                <a:prstClr val="white"/>
              </a:solidFill>
            </a:endParaRPr>
          </a:p>
        </p:txBody>
      </p:sp>
      <p:sp>
        <p:nvSpPr>
          <p:cNvPr id="7" name="Rectangle 6"/>
          <p:cNvSpPr/>
          <p:nvPr/>
        </p:nvSpPr>
        <p:spPr>
          <a:xfrm>
            <a:off x="677925" y="520265"/>
            <a:ext cx="10673255" cy="2017986"/>
          </a:xfrm>
          <a:prstGeom prst="rect">
            <a:avLst/>
          </a:prstGeom>
          <a:solidFill>
            <a:schemeClr val="tx1">
              <a:lumMod val="65000"/>
              <a:lumOff val="35000"/>
            </a:schemeClr>
          </a:solidFill>
          <a:ln>
            <a:noFill/>
          </a:ln>
          <a:effectLst>
            <a:outerShdw blurRad="184150" dist="241300" dir="11520000" sx="110000" sy="110000" algn="ctr">
              <a:srgbClr val="000000">
                <a:alpha val="18000"/>
              </a:srgbClr>
            </a:outerShdw>
          </a:effectLst>
          <a:scene3d>
            <a:camera prst="perspectiveRelaxed" fov="2400000">
              <a:rot lat="20973597" lon="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cs typeface="Arabic Typesetting" panose="03020402040406030203" pitchFamily="66" charset="-78"/>
              </a:rPr>
              <a:t>NOTE</a:t>
            </a:r>
          </a:p>
          <a:p>
            <a:pPr algn="ctr"/>
            <a:r>
              <a:rPr lang="en-US" sz="6600" b="1" dirty="0" smtClean="0">
                <a:cs typeface="Arabic Typesetting" panose="03020402040406030203" pitchFamily="66" charset="-78"/>
              </a:rPr>
              <a:t>the issue at hand is not:</a:t>
            </a:r>
            <a:endParaRPr lang="en-US" sz="6600" b="1" dirty="0">
              <a:cs typeface="Arabic Typesetting" panose="03020402040406030203" pitchFamily="66" charset="-78"/>
            </a:endParaRPr>
          </a:p>
        </p:txBody>
      </p:sp>
    </p:spTree>
    <p:extLst>
      <p:ext uri="{BB962C8B-B14F-4D97-AF65-F5344CB8AC3E}">
        <p14:creationId xmlns:p14="http://schemas.microsoft.com/office/powerpoint/2010/main" val="3682932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0" y="0"/>
            <a:ext cx="12192000" cy="6858000"/>
          </a:xfrm>
          <a:noFill/>
          <a:ln w="76200">
            <a:noFill/>
            <a:miter lim="800000"/>
            <a:headEnd/>
            <a:tailEnd/>
          </a:ln>
          <a:effectLst/>
        </p:spPr>
        <p:txBody>
          <a:bodyPr/>
          <a:lstStyle/>
          <a:p>
            <a:pPr>
              <a:lnSpc>
                <a:spcPct val="110000"/>
              </a:lnSpc>
            </a:pPr>
            <a:r>
              <a:rPr lang="en-US" altLang="en-US" sz="4000" b="1" dirty="0" err="1" smtClean="0">
                <a:solidFill>
                  <a:schemeClr val="tx1"/>
                </a:solidFill>
                <a:latin typeface="Calibri" panose="020F0502020204030204" pitchFamily="34" charset="0"/>
              </a:rPr>
              <a:t>ff</a:t>
            </a:r>
            <a:r>
              <a:rPr lang="en-US" altLang="en-US" sz="4000" b="1" dirty="0" smtClean="0">
                <a:solidFill>
                  <a:schemeClr val="tx1"/>
                </a:solidFill>
                <a:latin typeface="Calibri" panose="020F0502020204030204" pitchFamily="34" charset="0"/>
              </a:rPr>
              <a:t> to last interview…</a:t>
            </a:r>
            <a:endParaRPr lang="en-US" altLang="en-US" sz="4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39736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a:solidFill>
            <a:schemeClr val="tx1"/>
          </a:solidFill>
        </p:spPr>
        <p:txBody>
          <a:bodyPr/>
          <a:lstStyle/>
          <a:p>
            <a:endParaRPr lang="en-US" dirty="0"/>
          </a:p>
        </p:txBody>
      </p:sp>
      <p:grpSp>
        <p:nvGrpSpPr>
          <p:cNvPr id="6" name="Group 5"/>
          <p:cNvGrpSpPr/>
          <p:nvPr/>
        </p:nvGrpSpPr>
        <p:grpSpPr>
          <a:xfrm>
            <a:off x="-19048" y="469358"/>
            <a:ext cx="12191999" cy="1960279"/>
            <a:chOff x="0" y="2869640"/>
            <a:chExt cx="12191999" cy="1960279"/>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33522"/>
              <a:ext cx="2838450" cy="15963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ular Callout 4"/>
            <p:cNvSpPr/>
            <p:nvPr/>
          </p:nvSpPr>
          <p:spPr>
            <a:xfrm>
              <a:off x="3048000" y="2869640"/>
              <a:ext cx="9143999" cy="616510"/>
            </a:xfrm>
            <a:prstGeom prst="wedgeRectCallout">
              <a:avLst>
                <a:gd name="adj1" fmla="val -55265"/>
                <a:gd name="adj2" fmla="val 34348"/>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What about the gospel of Thomas, the gospel of Peter?</a:t>
              </a:r>
              <a:endParaRPr lang="en-US" sz="2800" dirty="0">
                <a:solidFill>
                  <a:prstClr val="white"/>
                </a:solidFill>
              </a:endParaRPr>
            </a:p>
          </p:txBody>
        </p:sp>
      </p:grpSp>
      <p:grpSp>
        <p:nvGrpSpPr>
          <p:cNvPr id="7" name="Group 6"/>
          <p:cNvGrpSpPr/>
          <p:nvPr/>
        </p:nvGrpSpPr>
        <p:grpSpPr>
          <a:xfrm>
            <a:off x="-38103" y="2429625"/>
            <a:ext cx="12211051" cy="3219450"/>
            <a:chOff x="-19050" y="3638550"/>
            <a:chExt cx="12211050" cy="3219450"/>
          </a:xfrm>
        </p:grpSpPr>
        <p:pic>
          <p:nvPicPr>
            <p:cNvPr id="276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5057317"/>
              <a:ext cx="2857500" cy="1603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ular Callout 10"/>
            <p:cNvSpPr/>
            <p:nvPr/>
          </p:nvSpPr>
          <p:spPr>
            <a:xfrm>
              <a:off x="3048000" y="3638550"/>
              <a:ext cx="9144000" cy="3219450"/>
            </a:xfrm>
            <a:prstGeom prst="wedgeRectCallout">
              <a:avLst>
                <a:gd name="adj1" fmla="val -57557"/>
                <a:gd name="adj2" fmla="val 12849"/>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 Gospel of Peter, Gospel of Thomas, Gospel of Mary, Gospel of Philip – all of these explicitly claim to be written by those figures and these figures are… apostolic generation figures, and yet all four of them were not included … </a:t>
              </a:r>
            </a:p>
            <a:p>
              <a:pPr algn="ctr"/>
              <a:r>
                <a:rPr lang="en-US" sz="2800" dirty="0" smtClean="0">
                  <a:solidFill>
                    <a:prstClr val="white"/>
                  </a:solidFill>
                </a:rPr>
                <a:t>One of the things they had going against them was that it appears they were written, actually in their present form at least,  </a:t>
              </a:r>
              <a:r>
                <a:rPr lang="en-US" sz="2800" b="1" dirty="0" smtClean="0">
                  <a:solidFill>
                    <a:srgbClr val="FFFF00"/>
                  </a:solidFill>
                </a:rPr>
                <a:t>significantly later than the canonical gospels... </a:t>
              </a:r>
              <a:endParaRPr lang="en-US" sz="2800" b="1" dirty="0">
                <a:solidFill>
                  <a:srgbClr val="FFFF00"/>
                </a:solidFill>
              </a:endParaRPr>
            </a:p>
          </p:txBody>
        </p:sp>
      </p:grpSp>
    </p:spTree>
    <p:extLst>
      <p:ext uri="{BB962C8B-B14F-4D97-AF65-F5344CB8AC3E}">
        <p14:creationId xmlns:p14="http://schemas.microsoft.com/office/powerpoint/2010/main" val="2507580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0" y="0"/>
            <a:ext cx="12192000" cy="6858000"/>
          </a:xfrm>
          <a:noFill/>
          <a:ln w="76200">
            <a:noFill/>
            <a:miter lim="800000"/>
            <a:headEnd/>
            <a:tailEnd/>
          </a:ln>
          <a:effectLst/>
        </p:spPr>
        <p:txBody>
          <a:bodyPr/>
          <a:lstStyle/>
          <a:p>
            <a:pPr>
              <a:lnSpc>
                <a:spcPct val="110000"/>
              </a:lnSpc>
            </a:pPr>
            <a:r>
              <a:rPr lang="en-US" altLang="en-US" sz="4000" b="1" dirty="0" smtClean="0">
                <a:solidFill>
                  <a:schemeClr val="tx1"/>
                </a:solidFill>
                <a:latin typeface="Calibri" panose="020F0502020204030204" pitchFamily="34" charset="0"/>
              </a:rPr>
              <a:t>Now let’s consider some facts…</a:t>
            </a:r>
            <a:endParaRPr lang="en-US" altLang="en-US" sz="4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422248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1"/>
          <p:cNvGrpSpPr/>
          <p:nvPr/>
        </p:nvGrpSpPr>
        <p:grpSpPr>
          <a:xfrm>
            <a:off x="9" y="4193818"/>
            <a:ext cx="11830043" cy="2414367"/>
            <a:chOff x="9" y="4193806"/>
            <a:chExt cx="11830042" cy="2414367"/>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 y="4193806"/>
              <a:ext cx="4076691" cy="228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4310271" y="4193818"/>
              <a:ext cx="7519780" cy="2414355"/>
            </a:xfrm>
            <a:prstGeom prst="wedgeRectCallout">
              <a:avLst>
                <a:gd name="adj1" fmla="val -60308"/>
                <a:gd name="adj2" fmla="val -20336"/>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solidFill>
                    <a:prstClr val="white"/>
                  </a:solidFill>
                </a:rPr>
                <a:t>Athansius</a:t>
              </a:r>
              <a:r>
                <a:rPr lang="en-US" sz="3000" dirty="0" smtClean="0">
                  <a:solidFill>
                    <a:prstClr val="white"/>
                  </a:solidFill>
                </a:rPr>
                <a:t>’ edict was remarkable</a:t>
              </a:r>
            </a:p>
            <a:p>
              <a:pPr algn="ctr"/>
              <a:r>
                <a:rPr lang="en-US" sz="3000" dirty="0" smtClean="0">
                  <a:solidFill>
                    <a:prstClr val="white"/>
                  </a:solidFill>
                </a:rPr>
                <a:t>because  it was the first time any one in</a:t>
              </a:r>
            </a:p>
            <a:p>
              <a:pPr algn="ctr"/>
              <a:r>
                <a:rPr lang="en-US" sz="3000" dirty="0" smtClean="0">
                  <a:solidFill>
                    <a:prstClr val="white"/>
                  </a:solidFill>
                </a:rPr>
                <a:t>the church’s top echelons of the church hierarchy had suggested only certain</a:t>
              </a:r>
            </a:p>
            <a:p>
              <a:pPr algn="ctr"/>
              <a:r>
                <a:rPr lang="en-US" sz="3000" dirty="0" smtClean="0">
                  <a:solidFill>
                    <a:prstClr val="white"/>
                  </a:solidFill>
                </a:rPr>
                <a:t>books would be tolerated.</a:t>
              </a:r>
              <a:endParaRPr lang="en-US" sz="3000" dirty="0">
                <a:solidFill>
                  <a:prstClr val="white"/>
                </a:solidFill>
              </a:endParaRPr>
            </a:p>
          </p:txBody>
        </p:sp>
      </p:grpSp>
      <p:grpSp>
        <p:nvGrpSpPr>
          <p:cNvPr id="8" name="Group 7"/>
          <p:cNvGrpSpPr/>
          <p:nvPr/>
        </p:nvGrpSpPr>
        <p:grpSpPr>
          <a:xfrm>
            <a:off x="26729" y="175262"/>
            <a:ext cx="11803323" cy="3539488"/>
            <a:chOff x="-112206" y="2801035"/>
            <a:chExt cx="11586941" cy="3539488"/>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06" y="3201087"/>
              <a:ext cx="3975728" cy="223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a:off x="4092810" y="2801035"/>
              <a:ext cx="7381925" cy="3539488"/>
            </a:xfrm>
            <a:prstGeom prst="wedgeRectCallout">
              <a:avLst>
                <a:gd name="adj1" fmla="val -61110"/>
                <a:gd name="adj2" fmla="val -16746"/>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smtClean="0">
                  <a:solidFill>
                    <a:prstClr val="white"/>
                  </a:solidFill>
                </a:rPr>
                <a:t>In his 39</a:t>
              </a:r>
              <a:r>
                <a:rPr lang="en-US" sz="3000" baseline="30000" dirty="0" smtClean="0">
                  <a:solidFill>
                    <a:prstClr val="white"/>
                  </a:solidFill>
                </a:rPr>
                <a:t>th</a:t>
              </a:r>
              <a:r>
                <a:rPr lang="en-US" sz="3000" dirty="0" smtClean="0">
                  <a:solidFill>
                    <a:prstClr val="white"/>
                  </a:solidFill>
                </a:rPr>
                <a:t> letter, written in 367 AD… he made it clear, he made it very clear, that it was these, and only these, that the church approved of as scripture. Any other book, he said, should not be read.  At a single stroke he condemned a wealth of literature that had, up until that point, been regarded as Christian.</a:t>
              </a:r>
              <a:endParaRPr lang="en-US" sz="3000" dirty="0">
                <a:solidFill>
                  <a:prstClr val="white"/>
                </a:solidFill>
              </a:endParaRPr>
            </a:p>
          </p:txBody>
        </p:sp>
      </p:grpSp>
      <p:sp>
        <p:nvSpPr>
          <p:cNvPr id="3" name="Oval 2"/>
          <p:cNvSpPr/>
          <p:nvPr/>
        </p:nvSpPr>
        <p:spPr>
          <a:xfrm>
            <a:off x="3947673" y="3920072"/>
            <a:ext cx="8049895" cy="2937928"/>
          </a:xfrm>
          <a:prstGeom prst="ellipse">
            <a:avLst/>
          </a:prstGeom>
          <a:noFill/>
          <a:ln w="57150">
            <a:solidFill>
              <a:srgbClr val="FFF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93755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6083" y="4066513"/>
            <a:ext cx="6096000" cy="369332"/>
          </a:xfrm>
          <a:prstGeom prst="rect">
            <a:avLst/>
          </a:prstGeom>
        </p:spPr>
        <p:txBody>
          <a:bodyPr>
            <a:spAutoFit/>
          </a:bodyPr>
          <a:lstStyle/>
          <a:p>
            <a:r>
              <a:rPr lang="en-US" dirty="0">
                <a:solidFill>
                  <a:srgbClr val="000000"/>
                </a:solidFill>
              </a:rPr>
              <a:t>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 y="38831"/>
            <a:ext cx="3799489" cy="236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01" y="2769585"/>
            <a:ext cx="2692595" cy="387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ular Callout 1"/>
          <p:cNvSpPr/>
          <p:nvPr/>
        </p:nvSpPr>
        <p:spPr bwMode="auto">
          <a:xfrm>
            <a:off x="3988693" y="126147"/>
            <a:ext cx="7866991" cy="6475245"/>
          </a:xfrm>
          <a:prstGeom prst="wedgeRectCallout">
            <a:avLst>
              <a:gd name="adj1" fmla="val -62417"/>
              <a:gd name="adj2" fmla="val 8703"/>
            </a:avLst>
          </a:prstGeom>
          <a:solidFill>
            <a:schemeClr val="tx1">
              <a:lumMod val="75000"/>
              <a:lumOff val="25000"/>
            </a:schemeClr>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3200" b="1" dirty="0" smtClean="0">
                <a:solidFill>
                  <a:srgbClr val="FFFFFF"/>
                </a:solidFill>
                <a:effectLst>
                  <a:outerShdw blurRad="38100" dist="38100" dir="2700000" algn="tl">
                    <a:srgbClr val="000000">
                      <a:alpha val="43137"/>
                    </a:srgbClr>
                  </a:outerShdw>
                </a:effectLst>
                <a:latin typeface="Calibri" panose="020F0502020204030204" pitchFamily="34" charset="0"/>
              </a:rPr>
              <a:t>AGAINST HERESIES  Bk.3 .11.8 </a:t>
            </a:r>
            <a:r>
              <a:rPr lang="en-US" sz="3200" b="1" dirty="0" smtClean="0">
                <a:solidFill>
                  <a:srgbClr val="FFFFFF"/>
                </a:solidFill>
                <a:effectLst>
                  <a:outerShdw blurRad="38100" dist="38100" dir="2700000" algn="tl">
                    <a:srgbClr val="000000">
                      <a:alpha val="43137"/>
                    </a:srgbClr>
                  </a:outerShdw>
                </a:effectLst>
                <a:latin typeface="Calibri" panose="020F0502020204030204" pitchFamily="34" charset="0"/>
              </a:rPr>
              <a:t>   </a:t>
            </a:r>
          </a:p>
          <a:p>
            <a:pPr algn="ctr"/>
            <a:r>
              <a:rPr lang="en-US" sz="4000" b="1" dirty="0" smtClean="0">
                <a:solidFill>
                  <a:srgbClr val="FFFFFF"/>
                </a:solidFill>
                <a:effectLst>
                  <a:outerShdw blurRad="38100" dist="38100" dir="2700000" algn="tl">
                    <a:srgbClr val="000000">
                      <a:alpha val="43137"/>
                    </a:srgbClr>
                  </a:outerShdw>
                </a:effectLst>
                <a:latin typeface="Calibri" panose="020F0502020204030204" pitchFamily="34" charset="0"/>
              </a:rPr>
              <a:t>ca</a:t>
            </a:r>
            <a:r>
              <a:rPr lang="en-US" sz="4000" b="1" dirty="0" smtClean="0">
                <a:solidFill>
                  <a:srgbClr val="FFFFFF"/>
                </a:solidFill>
                <a:effectLst>
                  <a:outerShdw blurRad="38100" dist="38100" dir="2700000" algn="tl">
                    <a:srgbClr val="000000">
                      <a:alpha val="43137"/>
                    </a:srgbClr>
                  </a:outerShdw>
                </a:effectLst>
                <a:latin typeface="Calibri" panose="020F0502020204030204" pitchFamily="34" charset="0"/>
              </a:rPr>
              <a:t>. 180 </a:t>
            </a:r>
            <a:r>
              <a:rPr lang="en-US" sz="4000" b="1" dirty="0" smtClean="0">
                <a:solidFill>
                  <a:srgbClr val="FFFFFF"/>
                </a:solidFill>
                <a:effectLst>
                  <a:outerShdw blurRad="38100" dist="38100" dir="2700000" algn="tl">
                    <a:srgbClr val="000000">
                      <a:alpha val="43137"/>
                    </a:srgbClr>
                  </a:outerShdw>
                </a:effectLst>
                <a:latin typeface="Calibri" panose="020F0502020204030204" pitchFamily="34" charset="0"/>
              </a:rPr>
              <a:t>A.D.</a:t>
            </a:r>
          </a:p>
          <a:p>
            <a:r>
              <a:rPr lang="en-US" sz="3200" b="1" dirty="0" smtClean="0">
                <a:solidFill>
                  <a:srgbClr val="FFFF00"/>
                </a:solidFill>
                <a:latin typeface="Calibri" panose="020F0502020204030204" pitchFamily="34" charset="0"/>
              </a:rPr>
              <a:t>It is not possible that the Gospels can be either more or fewer in number than they are. </a:t>
            </a:r>
            <a:r>
              <a:rPr lang="en-US" sz="3200" b="1" dirty="0" smtClean="0">
                <a:solidFill>
                  <a:srgbClr val="FFFFFF"/>
                </a:solidFill>
                <a:latin typeface="Calibri" panose="020F0502020204030204" pitchFamily="34" charset="0"/>
              </a:rPr>
              <a:t>For, since there are four zones of the world in which we live, and four principal winds, while the Church is scattered throughout all the world, and the "pillar and ground" of the Church is the Gospel and the spirit of life; </a:t>
            </a:r>
            <a:r>
              <a:rPr lang="en-US" sz="3200" b="1" dirty="0" smtClean="0">
                <a:solidFill>
                  <a:srgbClr val="FFFF00"/>
                </a:solidFill>
                <a:latin typeface="Calibri" panose="020F0502020204030204" pitchFamily="34" charset="0"/>
              </a:rPr>
              <a:t>it is fitting that she should have four pillars … the Gospel under four aspects, but bound together by one Spirit.</a:t>
            </a:r>
            <a:r>
              <a:rPr lang="en-US" sz="3200" b="1" dirty="0" smtClean="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	</a:t>
            </a:r>
            <a:r>
              <a:rPr lang="en-US" dirty="0" smtClean="0">
                <a:solidFill>
                  <a:srgbClr val="FFFFFF"/>
                </a:solidFill>
                <a:latin typeface="Calibri" panose="020F0502020204030204" pitchFamily="34" charset="0"/>
              </a:rPr>
              <a:t>www.earlychristianwritings.com/text/irenaeus-book3.html</a:t>
            </a:r>
            <a:endParaRPr 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074186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upload.wikimedia.org/wikipedia/commons/1/1b/Muratorian_Frag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029" y="714971"/>
            <a:ext cx="4853931" cy="36623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846083" y="4066513"/>
            <a:ext cx="6096000" cy="369332"/>
          </a:xfrm>
          <a:prstGeom prst="rect">
            <a:avLst/>
          </a:prstGeom>
        </p:spPr>
        <p:txBody>
          <a:bodyPr>
            <a:spAutoFit/>
          </a:bodyPr>
          <a:lstStyle/>
          <a:p>
            <a:r>
              <a:rPr lang="en-US" dirty="0">
                <a:solidFill>
                  <a:srgbClr val="000000"/>
                </a:solidFill>
              </a:rPr>
              <a:t> </a:t>
            </a:r>
          </a:p>
        </p:txBody>
      </p:sp>
      <p:sp>
        <p:nvSpPr>
          <p:cNvPr id="6" name="Rectangle 5"/>
          <p:cNvSpPr/>
          <p:nvPr/>
        </p:nvSpPr>
        <p:spPr>
          <a:xfrm>
            <a:off x="0" y="4634680"/>
            <a:ext cx="12192000" cy="2308324"/>
          </a:xfrm>
          <a:prstGeom prst="rect">
            <a:avLst/>
          </a:prstGeom>
          <a:solidFill>
            <a:schemeClr val="tx1">
              <a:lumMod val="85000"/>
              <a:lumOff val="15000"/>
            </a:schemeClr>
          </a:solidFill>
        </p:spPr>
        <p:txBody>
          <a:bodyPr wrap="square">
            <a:spAutoFit/>
          </a:bodyPr>
          <a:lstStyle/>
          <a:p>
            <a:pPr algn="ctr"/>
            <a:r>
              <a:rPr lang="en-US" sz="3600" b="1" dirty="0" smtClean="0">
                <a:solidFill>
                  <a:srgbClr val="FFFFFF"/>
                </a:solidFill>
                <a:latin typeface="Papyrus" panose="03070502060502030205" pitchFamily="66" charset="0"/>
              </a:rPr>
              <a:t>The </a:t>
            </a:r>
            <a:r>
              <a:rPr lang="en-US" sz="3600" b="1" dirty="0">
                <a:solidFill>
                  <a:srgbClr val="FFFFFF"/>
                </a:solidFill>
                <a:latin typeface="Papyrus" panose="03070502060502030205" pitchFamily="66" charset="0"/>
              </a:rPr>
              <a:t>third book of the Gospel is that according to Luke. </a:t>
            </a:r>
            <a:r>
              <a:rPr lang="en-US" sz="3600" b="1" dirty="0" smtClean="0">
                <a:solidFill>
                  <a:srgbClr val="FFFFFF"/>
                </a:solidFill>
                <a:latin typeface="Papyrus" panose="03070502060502030205" pitchFamily="66" charset="0"/>
              </a:rPr>
              <a:t>Luke</a:t>
            </a:r>
            <a:r>
              <a:rPr lang="en-US" sz="3600" b="1" dirty="0">
                <a:solidFill>
                  <a:srgbClr val="FFFFFF"/>
                </a:solidFill>
                <a:latin typeface="Papyrus" panose="03070502060502030205" pitchFamily="66" charset="0"/>
              </a:rPr>
              <a:t>, the well-known </a:t>
            </a:r>
            <a:r>
              <a:rPr lang="en-US" sz="3600" b="1" dirty="0" smtClean="0">
                <a:solidFill>
                  <a:srgbClr val="FFFFFF"/>
                </a:solidFill>
                <a:latin typeface="Papyrus" panose="03070502060502030205" pitchFamily="66" charset="0"/>
              </a:rPr>
              <a:t>physician … composed </a:t>
            </a:r>
            <a:r>
              <a:rPr lang="en-US" sz="3600" b="1" dirty="0">
                <a:solidFill>
                  <a:srgbClr val="FFFFFF"/>
                </a:solidFill>
                <a:latin typeface="Papyrus" panose="03070502060502030205" pitchFamily="66" charset="0"/>
              </a:rPr>
              <a:t>it in his own name, according to [the general] </a:t>
            </a:r>
            <a:r>
              <a:rPr lang="en-US" sz="3600" b="1" dirty="0" smtClean="0">
                <a:solidFill>
                  <a:srgbClr val="FFFFFF"/>
                </a:solidFill>
                <a:latin typeface="Papyrus" panose="03070502060502030205" pitchFamily="66" charset="0"/>
              </a:rPr>
              <a:t>belief… The fourth of the Gospels is that of John, [one] of the disciples.</a:t>
            </a:r>
            <a:endParaRPr lang="en-US" sz="3600" b="1" dirty="0">
              <a:solidFill>
                <a:srgbClr val="FFFFFF"/>
              </a:solidFill>
              <a:latin typeface="Papyrus" panose="03070502060502030205" pitchFamily="66" charset="0"/>
            </a:endParaRPr>
          </a:p>
        </p:txBody>
      </p:sp>
      <p:sp>
        <p:nvSpPr>
          <p:cNvPr id="7" name="Rectangle 6"/>
          <p:cNvSpPr/>
          <p:nvPr/>
        </p:nvSpPr>
        <p:spPr>
          <a:xfrm>
            <a:off x="11022529" y="6540073"/>
            <a:ext cx="1169487" cy="338554"/>
          </a:xfrm>
          <a:prstGeom prst="rect">
            <a:avLst/>
          </a:prstGeom>
        </p:spPr>
        <p:txBody>
          <a:bodyPr wrap="none">
            <a:spAutoFit/>
          </a:bodyPr>
          <a:lstStyle/>
          <a:p>
            <a:r>
              <a:rPr lang="en-US" sz="1600" dirty="0" smtClean="0">
                <a:solidFill>
                  <a:srgbClr val="FFFFFF">
                    <a:lumMod val="65000"/>
                  </a:srgbClr>
                </a:solidFill>
                <a:latin typeface="Calibri" panose="020F0502020204030204" pitchFamily="34" charset="0"/>
              </a:rPr>
              <a:t>Tr.: Metzger</a:t>
            </a:r>
            <a:endParaRPr lang="en-US" sz="1600" dirty="0">
              <a:solidFill>
                <a:srgbClr val="FFFFFF">
                  <a:lumMod val="65000"/>
                </a:srgbClr>
              </a:solidFill>
              <a:latin typeface="Calibri" panose="020F0502020204030204" pitchFamily="34" charset="0"/>
            </a:endParaRPr>
          </a:p>
        </p:txBody>
      </p:sp>
      <p:sp>
        <p:nvSpPr>
          <p:cNvPr id="21" name="Rectangle 20"/>
          <p:cNvSpPr/>
          <p:nvPr/>
        </p:nvSpPr>
        <p:spPr>
          <a:xfrm>
            <a:off x="0" y="24"/>
            <a:ext cx="12192000" cy="615553"/>
          </a:xfrm>
          <a:prstGeom prst="rect">
            <a:avLst/>
          </a:prstGeom>
          <a:solidFill>
            <a:schemeClr val="tx1">
              <a:lumMod val="85000"/>
              <a:lumOff val="15000"/>
            </a:schemeClr>
          </a:solidFill>
          <a:ln>
            <a:noFill/>
          </a:ln>
          <a:effectLst/>
        </p:spPr>
        <p:txBody>
          <a:bodyPr wrap="square">
            <a:spAutoFit/>
          </a:bodyPr>
          <a:lstStyle/>
          <a:p>
            <a:pPr algn="ctr"/>
            <a:r>
              <a:rPr lang="en-US" sz="3400" b="1" dirty="0" smtClean="0">
                <a:solidFill>
                  <a:srgbClr val="FFFFFF"/>
                </a:solidFill>
                <a:latin typeface="Arial"/>
              </a:rPr>
              <a:t>THE MURATORIAN FRAGMENT   </a:t>
            </a:r>
            <a:r>
              <a:rPr lang="en-US" sz="3400" dirty="0" smtClean="0">
                <a:solidFill>
                  <a:srgbClr val="FFFFFF"/>
                </a:solidFill>
                <a:latin typeface="Arial"/>
              </a:rPr>
              <a:t>orig. from ca. </a:t>
            </a:r>
            <a:r>
              <a:rPr lang="en-US" sz="3400" b="1" dirty="0" smtClean="0">
                <a:solidFill>
                  <a:srgbClr val="FFFFFF"/>
                </a:solidFill>
                <a:latin typeface="Arial"/>
              </a:rPr>
              <a:t>170 AD.  </a:t>
            </a:r>
            <a:endParaRPr lang="en-US" sz="3400" b="1" i="1" dirty="0">
              <a:solidFill>
                <a:srgbClr val="FFFFFF"/>
              </a:solidFill>
            </a:endParaRPr>
          </a:p>
        </p:txBody>
      </p:sp>
      <p:sp>
        <p:nvSpPr>
          <p:cNvPr id="18" name="Rectangle 17"/>
          <p:cNvSpPr/>
          <p:nvPr/>
        </p:nvSpPr>
        <p:spPr>
          <a:xfrm>
            <a:off x="173421" y="719911"/>
            <a:ext cx="3156579" cy="3647152"/>
          </a:xfrm>
          <a:prstGeom prst="rect">
            <a:avLst/>
          </a:prstGeom>
          <a:blipFill>
            <a:blip r:embed="rId3"/>
            <a:tile tx="0" ty="0" sx="100000" sy="100000" flip="none" algn="tl"/>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2000" b="1" dirty="0" smtClean="0">
                <a:solidFill>
                  <a:srgbClr val="252525"/>
                </a:solidFill>
                <a:latin typeface="Calibri" panose="020F0502020204030204" pitchFamily="34" charset="0"/>
              </a:rPr>
              <a:t>contains a copy of a text from c. 170 AD:</a:t>
            </a:r>
            <a:br>
              <a:rPr lang="en-US" sz="2000" b="1" dirty="0" smtClean="0">
                <a:solidFill>
                  <a:srgbClr val="252525"/>
                </a:solidFill>
                <a:latin typeface="Calibri" panose="020F0502020204030204" pitchFamily="34" charset="0"/>
              </a:rPr>
            </a:br>
            <a:r>
              <a:rPr lang="en-US" sz="2200" b="1" dirty="0" smtClean="0">
                <a:solidFill>
                  <a:srgbClr val="252525"/>
                </a:solidFill>
                <a:latin typeface="Calibri" panose="020F0502020204030204" pitchFamily="34" charset="0"/>
              </a:rPr>
              <a:t>“</a:t>
            </a:r>
            <a:r>
              <a:rPr lang="en-US" sz="2200" i="1" dirty="0" err="1" smtClean="0">
                <a:solidFill>
                  <a:srgbClr val="252525"/>
                </a:solidFill>
                <a:latin typeface="Calibri" panose="020F0502020204030204" pitchFamily="34" charset="0"/>
              </a:rPr>
              <a:t>Hermas</a:t>
            </a:r>
            <a:r>
              <a:rPr lang="en-US" sz="2200" i="1" dirty="0" smtClean="0">
                <a:solidFill>
                  <a:srgbClr val="252525"/>
                </a:solidFill>
                <a:latin typeface="Calibri" panose="020F0502020204030204" pitchFamily="34" charset="0"/>
              </a:rPr>
              <a:t> </a:t>
            </a:r>
            <a:r>
              <a:rPr lang="en-US" sz="2200" i="1" dirty="0">
                <a:solidFill>
                  <a:srgbClr val="252525"/>
                </a:solidFill>
                <a:latin typeface="Calibri" panose="020F0502020204030204" pitchFamily="34" charset="0"/>
              </a:rPr>
              <a:t>wrote The </a:t>
            </a:r>
            <a:r>
              <a:rPr lang="en-US" sz="2200" i="1" dirty="0" smtClean="0">
                <a:solidFill>
                  <a:srgbClr val="252525"/>
                </a:solidFill>
                <a:latin typeface="Calibri" panose="020F0502020204030204" pitchFamily="34" charset="0"/>
              </a:rPr>
              <a:t>Shepherd </a:t>
            </a:r>
            <a:r>
              <a:rPr lang="en-US" sz="2200" i="1" dirty="0">
                <a:solidFill>
                  <a:srgbClr val="252525"/>
                </a:solidFill>
                <a:latin typeface="Calibri" panose="020F0502020204030204" pitchFamily="34" charset="0"/>
              </a:rPr>
              <a:t> </a:t>
            </a:r>
            <a:r>
              <a:rPr lang="en-US" sz="2500" b="1" i="1" dirty="0">
                <a:solidFill>
                  <a:srgbClr val="252525"/>
                </a:solidFill>
                <a:latin typeface="Calibri" panose="020F0502020204030204" pitchFamily="34" charset="0"/>
              </a:rPr>
              <a:t>very recently, in our times, </a:t>
            </a:r>
            <a:endParaRPr lang="en-US" sz="2500" b="1" i="1" dirty="0" smtClean="0">
              <a:solidFill>
                <a:srgbClr val="252525"/>
              </a:solidFill>
              <a:latin typeface="Calibri" panose="020F0502020204030204" pitchFamily="34" charset="0"/>
            </a:endParaRPr>
          </a:p>
          <a:p>
            <a:pPr algn="ctr"/>
            <a:r>
              <a:rPr lang="en-US" sz="2500" b="1" i="1" dirty="0" smtClean="0">
                <a:solidFill>
                  <a:srgbClr val="252525"/>
                </a:solidFill>
                <a:latin typeface="Calibri" panose="020F0502020204030204" pitchFamily="34" charset="0"/>
              </a:rPr>
              <a:t>in </a:t>
            </a:r>
            <a:r>
              <a:rPr lang="en-US" sz="2500" b="1" i="1" dirty="0">
                <a:solidFill>
                  <a:srgbClr val="252525"/>
                </a:solidFill>
                <a:latin typeface="Calibri" panose="020F0502020204030204" pitchFamily="34" charset="0"/>
              </a:rPr>
              <a:t>the </a:t>
            </a:r>
            <a:r>
              <a:rPr lang="en-US" sz="2500" b="1" i="1" dirty="0" smtClean="0">
                <a:solidFill>
                  <a:srgbClr val="252525"/>
                </a:solidFill>
                <a:latin typeface="Calibri" panose="020F0502020204030204" pitchFamily="34" charset="0"/>
              </a:rPr>
              <a:t>city </a:t>
            </a:r>
            <a:r>
              <a:rPr lang="en-US" sz="2500" b="1" i="1" dirty="0">
                <a:solidFill>
                  <a:srgbClr val="252525"/>
                </a:solidFill>
                <a:latin typeface="Calibri" panose="020F0502020204030204" pitchFamily="34" charset="0"/>
              </a:rPr>
              <a:t>of Rome, while bishop Pius, his brother,</a:t>
            </a:r>
            <a:r>
              <a:rPr lang="en-US" sz="2500" i="1" dirty="0">
                <a:solidFill>
                  <a:srgbClr val="252525"/>
                </a:solidFill>
                <a:latin typeface="Calibri" panose="020F0502020204030204" pitchFamily="34" charset="0"/>
              </a:rPr>
              <a:t> </a:t>
            </a:r>
            <a:r>
              <a:rPr lang="en-US" sz="2200" i="1" dirty="0">
                <a:solidFill>
                  <a:srgbClr val="252525"/>
                </a:solidFill>
                <a:latin typeface="Calibri" panose="020F0502020204030204" pitchFamily="34" charset="0"/>
              </a:rPr>
              <a:t>was occupying the chair of the church of the city of Rome</a:t>
            </a:r>
            <a:r>
              <a:rPr lang="en-US" sz="2200" i="1" dirty="0" smtClean="0">
                <a:solidFill>
                  <a:srgbClr val="252525"/>
                </a:solidFill>
                <a:latin typeface="Calibri" panose="020F0502020204030204" pitchFamily="34" charset="0"/>
              </a:rPr>
              <a:t>.”</a:t>
            </a:r>
            <a:endParaRPr lang="en-US" sz="2200" b="1" i="1" dirty="0">
              <a:solidFill>
                <a:srgbClr val="000000"/>
              </a:solidFill>
              <a:latin typeface="Calibri" panose="020F0502020204030204" pitchFamily="34" charset="0"/>
            </a:endParaRPr>
          </a:p>
        </p:txBody>
      </p:sp>
      <p:sp>
        <p:nvSpPr>
          <p:cNvPr id="15" name="Oval 14"/>
          <p:cNvSpPr/>
          <p:nvPr/>
        </p:nvSpPr>
        <p:spPr bwMode="auto">
          <a:xfrm>
            <a:off x="173421" y="1860339"/>
            <a:ext cx="1371600" cy="1371600"/>
          </a:xfrm>
          <a:prstGeom prst="ellipse">
            <a:avLst/>
          </a:prstGeom>
          <a:solidFill>
            <a:srgbClr val="00206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21594000"/>
            </a:lightRig>
          </a:scene3d>
          <a:sp3d prstMaterial="matte">
            <a:bevelT w="127000" h="63500" prst="angle"/>
          </a:sp3d>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smtClean="0">
                <a:solidFill>
                  <a:srgbClr val="FFFFFF"/>
                </a:solidFill>
                <a:latin typeface="Arial" charset="0"/>
              </a:rPr>
              <a:t>ca.</a:t>
            </a:r>
          </a:p>
          <a:p>
            <a:pPr algn="ctr" eaLnBrk="0" fontAlgn="base" hangingPunct="0">
              <a:spcBef>
                <a:spcPct val="0"/>
              </a:spcBef>
              <a:spcAft>
                <a:spcPct val="0"/>
              </a:spcAft>
            </a:pPr>
            <a:r>
              <a:rPr lang="en-US" sz="2800" b="1" dirty="0" smtClean="0">
                <a:solidFill>
                  <a:srgbClr val="FFFFFF"/>
                </a:solidFill>
                <a:latin typeface="Arial" charset="0"/>
              </a:rPr>
              <a:t>170 </a:t>
            </a:r>
            <a:r>
              <a:rPr lang="en-US" sz="1600" b="1" dirty="0" smtClean="0">
                <a:solidFill>
                  <a:srgbClr val="FFFFFF"/>
                </a:solidFill>
                <a:latin typeface="Arial" charset="0"/>
              </a:rPr>
              <a:t>AD</a:t>
            </a:r>
          </a:p>
        </p:txBody>
      </p:sp>
      <p:sp>
        <p:nvSpPr>
          <p:cNvPr id="11" name="Rectangle 10"/>
          <p:cNvSpPr/>
          <p:nvPr/>
        </p:nvSpPr>
        <p:spPr>
          <a:xfrm>
            <a:off x="4406426" y="809226"/>
            <a:ext cx="3532955" cy="523220"/>
          </a:xfrm>
          <a:prstGeom prst="rect">
            <a:avLst/>
          </a:prstGeom>
          <a:solidFill>
            <a:schemeClr val="bg1"/>
          </a:solidFill>
          <a:ln>
            <a:solidFill>
              <a:schemeClr val="tx1"/>
            </a:solidFill>
          </a:ln>
        </p:spPr>
        <p:txBody>
          <a:bodyPr wrap="none">
            <a:spAutoFit/>
          </a:bodyPr>
          <a:lstStyle/>
          <a:p>
            <a:pPr algn="ctr"/>
            <a:r>
              <a:rPr lang="en-US" sz="2800" b="1" dirty="0" smtClean="0">
                <a:solidFill>
                  <a:srgbClr val="252525"/>
                </a:solidFill>
                <a:latin typeface="Calibri" panose="020F0502020204030204" pitchFamily="34" charset="0"/>
              </a:rPr>
              <a:t>EXTANT  MANUSCRIPT</a:t>
            </a:r>
            <a:endParaRPr lang="en-US" sz="2800" b="1" dirty="0">
              <a:solidFill>
                <a:srgbClr val="252525"/>
              </a:solidFill>
              <a:latin typeface="Calibri" panose="020F0502020204030204" pitchFamily="34" charset="0"/>
            </a:endParaRPr>
          </a:p>
        </p:txBody>
      </p:sp>
      <p:sp>
        <p:nvSpPr>
          <p:cNvPr id="16" name="Left Arrow 15"/>
          <p:cNvSpPr/>
          <p:nvPr/>
        </p:nvSpPr>
        <p:spPr bwMode="auto">
          <a:xfrm rot="1055292">
            <a:off x="2940504" y="3071242"/>
            <a:ext cx="1444749" cy="1064406"/>
          </a:xfrm>
          <a:prstGeom prst="leftArrow">
            <a:avLst>
              <a:gd name="adj1" fmla="val 100000"/>
              <a:gd name="adj2" fmla="val 50000"/>
            </a:avLst>
          </a:prstGeom>
          <a:solidFill>
            <a:srgbClr val="00206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dirty="0" smtClean="0">
                <a:solidFill>
                  <a:srgbClr val="FFFFFF"/>
                </a:solidFill>
                <a:latin typeface="Arial" charset="0"/>
              </a:rPr>
              <a:t>died </a:t>
            </a:r>
            <a:r>
              <a:rPr lang="en-US" sz="2800" b="1" dirty="0" smtClean="0">
                <a:solidFill>
                  <a:srgbClr val="FFFFFF"/>
                </a:solidFill>
                <a:latin typeface="Arial" charset="0"/>
              </a:rPr>
              <a:t>157</a:t>
            </a:r>
          </a:p>
        </p:txBody>
      </p:sp>
      <p:sp>
        <p:nvSpPr>
          <p:cNvPr id="22" name="Left-Right Arrow 21"/>
          <p:cNvSpPr/>
          <p:nvPr/>
        </p:nvSpPr>
        <p:spPr bwMode="auto">
          <a:xfrm>
            <a:off x="6746439" y="2093975"/>
            <a:ext cx="3138540" cy="867103"/>
          </a:xfrm>
          <a:prstGeom prst="leftRightArrow">
            <a:avLst>
              <a:gd name="adj1" fmla="val 60909"/>
              <a:gd name="adj2" fmla="val 62727"/>
            </a:avLst>
          </a:prstGeom>
          <a:solidFill>
            <a:srgbClr val="00206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
        <p:nvSpPr>
          <p:cNvPr id="23" name="Rectangle 22"/>
          <p:cNvSpPr/>
          <p:nvPr/>
        </p:nvSpPr>
        <p:spPr>
          <a:xfrm>
            <a:off x="8969197" y="785929"/>
            <a:ext cx="2976127" cy="3662541"/>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1600" dirty="0">
                <a:solidFill>
                  <a:srgbClr val="252525"/>
                </a:solidFill>
                <a:latin typeface="Calibri" panose="020F0502020204030204" pitchFamily="34" charset="0"/>
              </a:rPr>
              <a:t> </a:t>
            </a:r>
            <a:r>
              <a:rPr lang="en-US" sz="2900" b="1" dirty="0" smtClean="0">
                <a:solidFill>
                  <a:srgbClr val="FFFFFF"/>
                </a:solidFill>
                <a:latin typeface="Calibri" panose="020F0502020204030204" pitchFamily="34" charset="0"/>
              </a:rPr>
              <a:t>discovered in Italy by </a:t>
            </a:r>
          </a:p>
          <a:p>
            <a:pPr algn="ctr"/>
            <a:r>
              <a:rPr lang="en-US" sz="2900" b="1" dirty="0" smtClean="0">
                <a:solidFill>
                  <a:srgbClr val="FFFFFF"/>
                </a:solidFill>
                <a:latin typeface="Calibri" panose="020F0502020204030204" pitchFamily="34" charset="0"/>
              </a:rPr>
              <a:t>Ludovico </a:t>
            </a:r>
          </a:p>
          <a:p>
            <a:pPr algn="ctr"/>
            <a:r>
              <a:rPr lang="en-US" sz="2900" b="1" dirty="0" smtClean="0">
                <a:solidFill>
                  <a:srgbClr val="FFFFFF"/>
                </a:solidFill>
                <a:latin typeface="Calibri" panose="020F0502020204030204" pitchFamily="34" charset="0"/>
              </a:rPr>
              <a:t>Antonio</a:t>
            </a:r>
          </a:p>
          <a:p>
            <a:pPr algn="ctr"/>
            <a:r>
              <a:rPr lang="en-US" sz="2900" b="1" i="1" dirty="0" err="1" smtClean="0">
                <a:solidFill>
                  <a:srgbClr val="FFFFFF"/>
                </a:solidFill>
                <a:latin typeface="Calibri" panose="020F0502020204030204" pitchFamily="34" charset="0"/>
              </a:rPr>
              <a:t>Muratori</a:t>
            </a:r>
            <a:r>
              <a:rPr lang="en-US" sz="2900" b="1" i="1" dirty="0" smtClean="0">
                <a:solidFill>
                  <a:srgbClr val="FFFFFF"/>
                </a:solidFill>
                <a:latin typeface="Calibri" panose="020F0502020204030204" pitchFamily="34" charset="0"/>
              </a:rPr>
              <a:t> </a:t>
            </a:r>
          </a:p>
          <a:p>
            <a:pPr algn="ctr"/>
            <a:r>
              <a:rPr lang="en-US" sz="2900" b="1" dirty="0" smtClean="0">
                <a:solidFill>
                  <a:srgbClr val="FFFFFF"/>
                </a:solidFill>
                <a:latin typeface="Calibri" panose="020F0502020204030204" pitchFamily="34" charset="0"/>
              </a:rPr>
              <a:t>in Italy and  published</a:t>
            </a:r>
          </a:p>
          <a:p>
            <a:pPr algn="ctr"/>
            <a:r>
              <a:rPr lang="en-US" sz="2900" b="1" dirty="0" smtClean="0">
                <a:solidFill>
                  <a:srgbClr val="FFFFFF"/>
                </a:solidFill>
                <a:latin typeface="Calibri" panose="020F0502020204030204" pitchFamily="34" charset="0"/>
              </a:rPr>
              <a:t>in 1740</a:t>
            </a:r>
            <a:endParaRPr lang="en-US" sz="2900" b="1" dirty="0">
              <a:solidFill>
                <a:srgbClr val="FFFFFF"/>
              </a:solidFill>
              <a:latin typeface="Calibri" panose="020F0502020204030204" pitchFamily="34" charset="0"/>
            </a:endParaRPr>
          </a:p>
        </p:txBody>
      </p:sp>
      <p:sp>
        <p:nvSpPr>
          <p:cNvPr id="24" name="Left-Right Arrow 23"/>
          <p:cNvSpPr/>
          <p:nvPr/>
        </p:nvSpPr>
        <p:spPr bwMode="auto">
          <a:xfrm>
            <a:off x="2985653" y="2093974"/>
            <a:ext cx="3320561" cy="867103"/>
          </a:xfrm>
          <a:prstGeom prst="leftRightArrow">
            <a:avLst>
              <a:gd name="adj1" fmla="val 60909"/>
              <a:gd name="adj2" fmla="val 62727"/>
            </a:avLst>
          </a:prstGeom>
          <a:solidFill>
            <a:srgbClr val="00206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
        <p:nvSpPr>
          <p:cNvPr id="8" name="Oval 7"/>
          <p:cNvSpPr/>
          <p:nvPr/>
        </p:nvSpPr>
        <p:spPr bwMode="auto">
          <a:xfrm>
            <a:off x="5410200" y="1849348"/>
            <a:ext cx="1371600" cy="1371600"/>
          </a:xfrm>
          <a:prstGeom prst="ellipse">
            <a:avLst/>
          </a:prstGeom>
          <a:solidFill>
            <a:srgbClr val="00206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21594000"/>
            </a:lightRig>
          </a:scene3d>
          <a:sp3d prstMaterial="matte">
            <a:bevelT w="127000" h="63500" prst="angle"/>
          </a:sp3d>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b="1" dirty="0" smtClean="0">
                <a:solidFill>
                  <a:srgbClr val="FFFFFF"/>
                </a:solidFill>
                <a:latin typeface="Arial" charset="0"/>
              </a:rPr>
              <a:t>c.7</a:t>
            </a:r>
            <a:r>
              <a:rPr lang="en-US" sz="2800" b="1" baseline="30000" dirty="0" smtClean="0">
                <a:solidFill>
                  <a:srgbClr val="FFFFFF"/>
                </a:solidFill>
                <a:latin typeface="Arial" charset="0"/>
              </a:rPr>
              <a:t>th</a:t>
            </a:r>
            <a:endParaRPr lang="en-US" sz="2800" b="1" dirty="0" smtClean="0">
              <a:solidFill>
                <a:srgbClr val="FFFFFF"/>
              </a:solidFill>
              <a:latin typeface="Arial" charset="0"/>
            </a:endParaRPr>
          </a:p>
          <a:p>
            <a:pPr algn="ctr" eaLnBrk="0" fontAlgn="base" hangingPunct="0">
              <a:spcBef>
                <a:spcPct val="0"/>
              </a:spcBef>
              <a:spcAft>
                <a:spcPct val="0"/>
              </a:spcAft>
            </a:pPr>
            <a:r>
              <a:rPr lang="en-US" sz="2400" b="1" dirty="0" smtClean="0">
                <a:solidFill>
                  <a:srgbClr val="FFFFFF"/>
                </a:solidFill>
                <a:latin typeface="Arial" charset="0"/>
              </a:rPr>
              <a:t>cent.</a:t>
            </a:r>
          </a:p>
        </p:txBody>
      </p:sp>
    </p:spTree>
    <p:extLst>
      <p:ext uri="{BB962C8B-B14F-4D97-AF65-F5344CB8AC3E}">
        <p14:creationId xmlns:p14="http://schemas.microsoft.com/office/powerpoint/2010/main" val="3684804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2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25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6" grpId="0" animBg="1"/>
      <p:bldP spid="22" grpId="0" animBg="1"/>
      <p:bldP spid="24"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000500" y="0"/>
            <a:ext cx="4191000"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rgbClr val="FFFF00"/>
                </a:solidFill>
                <a:latin typeface="Bodoni MT Black" panose="02070A03080606020203" pitchFamily="18" charset="0"/>
              </a:rPr>
              <a:t>1945</a:t>
            </a:r>
            <a:endParaRPr lang="en-US" sz="9600" dirty="0">
              <a:solidFill>
                <a:srgbClr val="FFFF00"/>
              </a:solidFill>
              <a:latin typeface="Bodoni MT Black" panose="02070A03080606020203" pitchFamily="18" charset="0"/>
            </a:endParaRPr>
          </a:p>
        </p:txBody>
      </p:sp>
      <p:sp>
        <p:nvSpPr>
          <p:cNvPr id="11" name="Rectangle 2"/>
          <p:cNvSpPr>
            <a:spLocks noGrp="1" noChangeArrowheads="1"/>
          </p:cNvSpPr>
          <p:nvPr>
            <p:ph type="title"/>
          </p:nvPr>
        </p:nvSpPr>
        <p:spPr>
          <a:xfrm>
            <a:off x="933451" y="2352676"/>
            <a:ext cx="3543300" cy="3563938"/>
          </a:xfrm>
          <a:ln w="38100">
            <a:solidFill>
              <a:srgbClr val="FFFF00"/>
            </a:solidFill>
            <a:headEnd/>
            <a:tailEnd/>
          </a:ln>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altLang="en-US" sz="6000" b="1" dirty="0">
                <a:solidFill>
                  <a:schemeClr val="tx1"/>
                </a:solidFill>
                <a:latin typeface="Papyrus" pitchFamily="66" charset="0"/>
              </a:rPr>
              <a:t>Nag </a:t>
            </a:r>
            <a:r>
              <a:rPr lang="en-US" altLang="en-US" sz="6000" b="1" dirty="0" err="1">
                <a:solidFill>
                  <a:schemeClr val="tx1"/>
                </a:solidFill>
                <a:latin typeface="Papyrus" pitchFamily="66" charset="0"/>
              </a:rPr>
              <a:t>Hammadi</a:t>
            </a:r>
            <a:r>
              <a:rPr lang="en-US" altLang="en-US" sz="6000" b="1" dirty="0">
                <a:solidFill>
                  <a:schemeClr val="tx1"/>
                </a:solidFill>
                <a:latin typeface="Papyrus" pitchFamily="66" charset="0"/>
              </a:rPr>
              <a:t> Library</a:t>
            </a:r>
            <a:endParaRPr lang="en-US" altLang="en-US" sz="6000" dirty="0">
              <a:solidFill>
                <a:srgbClr val="FFFF00"/>
              </a:solidFill>
              <a:latin typeface="Papyrus" pitchFamily="66" charset="0"/>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395" y="2352676"/>
            <a:ext cx="6285079" cy="3563938"/>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751395" y="6134791"/>
            <a:ext cx="6285079" cy="646331"/>
          </a:xfrm>
          <a:prstGeom prst="rect">
            <a:avLst/>
          </a:prstGeom>
        </p:spPr>
        <p:txBody>
          <a:bodyPr wrap="square">
            <a:spAutoFit/>
          </a:bodyPr>
          <a:lstStyle/>
          <a:p>
            <a:r>
              <a:rPr lang="en-US" dirty="0" smtClean="0">
                <a:solidFill>
                  <a:prstClr val="white">
                    <a:lumMod val="50000"/>
                  </a:prstClr>
                </a:solidFill>
              </a:rPr>
              <a:t>permission</a:t>
            </a:r>
            <a:r>
              <a:rPr lang="en-US" dirty="0">
                <a:solidFill>
                  <a:prstClr val="white">
                    <a:lumMod val="50000"/>
                  </a:prstClr>
                </a:solidFill>
              </a:rPr>
              <a:t>:</a:t>
            </a:r>
          </a:p>
          <a:p>
            <a:r>
              <a:rPr lang="en-US" dirty="0">
                <a:solidFill>
                  <a:prstClr val="white">
                    <a:lumMod val="50000"/>
                  </a:prstClr>
                </a:solidFill>
              </a:rPr>
              <a:t>Institute For Antiquity And Christianity, Claremont, California</a:t>
            </a:r>
          </a:p>
        </p:txBody>
      </p:sp>
    </p:spTree>
    <p:extLst>
      <p:ext uri="{BB962C8B-B14F-4D97-AF65-F5344CB8AC3E}">
        <p14:creationId xmlns:p14="http://schemas.microsoft.com/office/powerpoint/2010/main" val="3601226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71449" y="126138"/>
            <a:ext cx="10382251" cy="945941"/>
          </a:xfrm>
          <a:solidFill>
            <a:srgbClr val="FFFF00"/>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dirty="0">
                <a:solidFill>
                  <a:schemeClr val="tx1"/>
                </a:solidFill>
                <a:effectLst>
                  <a:outerShdw blurRad="38100" dist="38100" dir="2700000" algn="tl">
                    <a:srgbClr val="FFFFFF"/>
                  </a:outerShdw>
                </a:effectLst>
                <a:latin typeface="Papyrus" pitchFamily="66" charset="0"/>
              </a:rPr>
              <a:t>Nag </a:t>
            </a:r>
            <a:r>
              <a:rPr lang="en-US" altLang="en-US" sz="4800" b="1" dirty="0" err="1">
                <a:solidFill>
                  <a:schemeClr val="tx1"/>
                </a:solidFill>
                <a:effectLst>
                  <a:outerShdw blurRad="38100" dist="38100" dir="2700000" algn="tl">
                    <a:srgbClr val="FFFFFF"/>
                  </a:outerShdw>
                </a:effectLst>
                <a:latin typeface="Papyrus" pitchFamily="66" charset="0"/>
              </a:rPr>
              <a:t>Hammadi</a:t>
            </a:r>
            <a:r>
              <a:rPr lang="en-US" altLang="en-US" sz="4800" b="1" dirty="0">
                <a:solidFill>
                  <a:schemeClr val="tx1"/>
                </a:solidFill>
                <a:effectLst>
                  <a:outerShdw blurRad="38100" dist="38100" dir="2700000" algn="tl">
                    <a:srgbClr val="FFFFFF"/>
                  </a:outerShdw>
                </a:effectLst>
                <a:latin typeface="Papyrus" pitchFamily="66" charset="0"/>
              </a:rPr>
              <a:t> Library</a:t>
            </a:r>
            <a:endParaRPr lang="en-US" altLang="en-US" dirty="0">
              <a:solidFill>
                <a:srgbClr val="FFFF00"/>
              </a:solidFill>
              <a:latin typeface="Papyrus" pitchFamily="66" charset="0"/>
            </a:endParaRPr>
          </a:p>
        </p:txBody>
      </p:sp>
      <p:sp>
        <p:nvSpPr>
          <p:cNvPr id="121859" name="Rectangle 3"/>
          <p:cNvSpPr>
            <a:spLocks noGrp="1" noChangeArrowheads="1"/>
          </p:cNvSpPr>
          <p:nvPr>
            <p:ph type="body" idx="1"/>
          </p:nvPr>
        </p:nvSpPr>
        <p:spPr>
          <a:xfrm>
            <a:off x="16721" y="1310214"/>
            <a:ext cx="2797791" cy="5471584"/>
          </a:xfrm>
        </p:spPr>
        <p:txBody>
          <a:bodyPr/>
          <a:lstStyle/>
          <a:p>
            <a:r>
              <a:rPr lang="en-US" altLang="en-US" sz="2200" dirty="0" smtClean="0">
                <a:latin typeface="Calibri" panose="020F0502020204030204" pitchFamily="34" charset="0"/>
              </a:rPr>
              <a:t>Pr. of Ap. Paul</a:t>
            </a:r>
          </a:p>
          <a:p>
            <a:r>
              <a:rPr lang="en-US" altLang="en-US" sz="2200" dirty="0" smtClean="0">
                <a:latin typeface="Calibri" panose="020F0502020204030204" pitchFamily="34" charset="0"/>
              </a:rPr>
              <a:t>Apoc. of James</a:t>
            </a:r>
          </a:p>
          <a:p>
            <a:r>
              <a:rPr lang="en-US" altLang="en-US" sz="2200" dirty="0" err="1" smtClean="0">
                <a:latin typeface="Calibri" panose="020F0502020204030204" pitchFamily="34" charset="0"/>
              </a:rPr>
              <a:t>Gos</a:t>
            </a:r>
            <a:r>
              <a:rPr lang="en-US" altLang="en-US" sz="2200" dirty="0" smtClean="0">
                <a:latin typeface="Calibri" panose="020F0502020204030204" pitchFamily="34" charset="0"/>
              </a:rPr>
              <a:t>. of Truth (2)</a:t>
            </a:r>
          </a:p>
          <a:p>
            <a:r>
              <a:rPr lang="en-US" altLang="en-US" sz="2200" dirty="0" smtClean="0">
                <a:latin typeface="Calibri" panose="020F0502020204030204" pitchFamily="34" charset="0"/>
              </a:rPr>
              <a:t>Treat. on </a:t>
            </a:r>
            <a:r>
              <a:rPr lang="en-US" altLang="en-US" sz="2200" dirty="0" err="1" smtClean="0">
                <a:latin typeface="Calibri" panose="020F0502020204030204" pitchFamily="34" charset="0"/>
              </a:rPr>
              <a:t>Resur</a:t>
            </a:r>
            <a:r>
              <a:rPr lang="en-US" altLang="en-US" sz="2200" dirty="0" smtClean="0">
                <a:latin typeface="Calibri" panose="020F0502020204030204" pitchFamily="34" charset="0"/>
              </a:rPr>
              <a:t>.</a:t>
            </a:r>
          </a:p>
          <a:p>
            <a:r>
              <a:rPr lang="en-US" altLang="en-US" sz="2200" dirty="0" smtClean="0">
                <a:latin typeface="Calibri" panose="020F0502020204030204" pitchFamily="34" charset="0"/>
              </a:rPr>
              <a:t>Tripartite Tractate</a:t>
            </a:r>
          </a:p>
          <a:p>
            <a:r>
              <a:rPr lang="en-US" altLang="en-US" sz="2200" dirty="0" smtClean="0">
                <a:latin typeface="Calibri" panose="020F0502020204030204" pitchFamily="34" charset="0"/>
              </a:rPr>
              <a:t>Apoc. of John (4)</a:t>
            </a:r>
          </a:p>
          <a:p>
            <a:r>
              <a:rPr lang="en-US" altLang="en-US" sz="2200" dirty="0" err="1" smtClean="0">
                <a:latin typeface="Calibri" panose="020F0502020204030204" pitchFamily="34" charset="0"/>
              </a:rPr>
              <a:t>Gos</a:t>
            </a:r>
            <a:r>
              <a:rPr lang="en-US" altLang="en-US" sz="2200" dirty="0" smtClean="0">
                <a:latin typeface="Calibri" panose="020F0502020204030204" pitchFamily="34" charset="0"/>
              </a:rPr>
              <a:t>. of Thomas</a:t>
            </a:r>
          </a:p>
          <a:p>
            <a:r>
              <a:rPr lang="en-US" altLang="en-US" sz="2200" dirty="0" err="1" smtClean="0">
                <a:latin typeface="Calibri" panose="020F0502020204030204" pitchFamily="34" charset="0"/>
              </a:rPr>
              <a:t>Gos</a:t>
            </a:r>
            <a:r>
              <a:rPr lang="en-US" altLang="en-US" sz="2200" dirty="0" smtClean="0">
                <a:latin typeface="Calibri" panose="020F0502020204030204" pitchFamily="34" charset="0"/>
              </a:rPr>
              <a:t>. of Philip</a:t>
            </a:r>
          </a:p>
          <a:p>
            <a:r>
              <a:rPr lang="en-US" altLang="en-US" sz="2200" dirty="0" smtClean="0">
                <a:latin typeface="Calibri" panose="020F0502020204030204" pitchFamily="34" charset="0"/>
              </a:rPr>
              <a:t>Hypostasis of Arch.</a:t>
            </a:r>
          </a:p>
          <a:p>
            <a:r>
              <a:rPr lang="en-US" altLang="en-US" sz="2200" dirty="0" smtClean="0">
                <a:latin typeface="Calibri" panose="020F0502020204030204" pitchFamily="34" charset="0"/>
              </a:rPr>
              <a:t>Origin of World (2)</a:t>
            </a:r>
          </a:p>
          <a:p>
            <a:r>
              <a:rPr lang="en-US" altLang="en-US" sz="2200" dirty="0" smtClean="0">
                <a:latin typeface="Calibri" panose="020F0502020204030204" pitchFamily="34" charset="0"/>
              </a:rPr>
              <a:t>Exeg. on the Soul</a:t>
            </a:r>
          </a:p>
          <a:p>
            <a:r>
              <a:rPr lang="en-US" altLang="en-US" sz="2200" dirty="0" smtClean="0">
                <a:latin typeface="Calibri" panose="020F0502020204030204" pitchFamily="34" charset="0"/>
              </a:rPr>
              <a:t>Thomas the Cont.</a:t>
            </a:r>
          </a:p>
          <a:p>
            <a:r>
              <a:rPr lang="en-US" altLang="en-US" sz="2200" dirty="0" err="1" smtClean="0">
                <a:latin typeface="Calibri" panose="020F0502020204030204" pitchFamily="34" charset="0"/>
              </a:rPr>
              <a:t>Gos</a:t>
            </a:r>
            <a:r>
              <a:rPr lang="en-US" altLang="en-US" sz="2200" dirty="0" smtClean="0">
                <a:latin typeface="Calibri" panose="020F0502020204030204" pitchFamily="34" charset="0"/>
              </a:rPr>
              <a:t>. of Egyptians</a:t>
            </a:r>
            <a:endParaRPr lang="en-US" altLang="en-US" sz="2200" dirty="0">
              <a:latin typeface="Calibri" panose="020F0502020204030204" pitchFamily="34" charset="0"/>
            </a:endParaRPr>
          </a:p>
        </p:txBody>
      </p:sp>
      <p:sp>
        <p:nvSpPr>
          <p:cNvPr id="4" name="Rectangle 3"/>
          <p:cNvSpPr txBox="1">
            <a:spLocks noChangeArrowheads="1"/>
          </p:cNvSpPr>
          <p:nvPr/>
        </p:nvSpPr>
        <p:spPr bwMode="auto">
          <a:xfrm>
            <a:off x="2539837" y="1310214"/>
            <a:ext cx="2797791" cy="547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altLang="en-US" sz="2200" kern="0" dirty="0" smtClean="0">
                <a:solidFill>
                  <a:srgbClr val="000000"/>
                </a:solidFill>
                <a:latin typeface="Calibri" panose="020F0502020204030204" pitchFamily="34" charset="0"/>
              </a:rPr>
              <a:t>Eugnostos (2)</a:t>
            </a:r>
          </a:p>
          <a:p>
            <a:r>
              <a:rPr lang="en-US" altLang="en-US" sz="2200" kern="0" dirty="0" smtClean="0">
                <a:solidFill>
                  <a:srgbClr val="000000"/>
                </a:solidFill>
                <a:latin typeface="Calibri" panose="020F0502020204030204" pitchFamily="34" charset="0"/>
              </a:rPr>
              <a:t>Sophia J.C. (cf. BC)</a:t>
            </a:r>
          </a:p>
          <a:p>
            <a:r>
              <a:rPr lang="en-US" altLang="en-US" sz="2200" kern="0" dirty="0" smtClean="0">
                <a:solidFill>
                  <a:srgbClr val="000000"/>
                </a:solidFill>
                <a:latin typeface="Calibri" panose="020F0502020204030204" pitchFamily="34" charset="0"/>
              </a:rPr>
              <a:t>Dial. Savior</a:t>
            </a:r>
          </a:p>
          <a:p>
            <a:r>
              <a:rPr lang="en-US" altLang="en-US" sz="2200" kern="0" dirty="0" smtClean="0">
                <a:solidFill>
                  <a:srgbClr val="000000"/>
                </a:solidFill>
                <a:latin typeface="Calibri" panose="020F0502020204030204" pitchFamily="34" charset="0"/>
              </a:rPr>
              <a:t>Apoc. of Paul</a:t>
            </a:r>
          </a:p>
          <a:p>
            <a:r>
              <a:rPr lang="en-US" altLang="en-US" sz="2200" kern="0" dirty="0" smtClean="0">
                <a:solidFill>
                  <a:srgbClr val="000000"/>
                </a:solidFill>
                <a:latin typeface="Calibri" panose="020F0502020204030204" pitchFamily="34" charset="0"/>
              </a:rPr>
              <a:t>1 Apoc. of Ja.</a:t>
            </a:r>
          </a:p>
          <a:p>
            <a:r>
              <a:rPr lang="en-US" altLang="en-US" sz="2200" kern="0" dirty="0" smtClean="0">
                <a:solidFill>
                  <a:srgbClr val="000000"/>
                </a:solidFill>
                <a:latin typeface="Calibri" panose="020F0502020204030204" pitchFamily="34" charset="0"/>
              </a:rPr>
              <a:t>2 Apoc. of Ja.</a:t>
            </a:r>
          </a:p>
          <a:p>
            <a:r>
              <a:rPr lang="en-US" altLang="en-US" sz="2200" kern="0" dirty="0" smtClean="0">
                <a:solidFill>
                  <a:srgbClr val="000000"/>
                </a:solidFill>
                <a:latin typeface="Calibri" panose="020F0502020204030204" pitchFamily="34" charset="0"/>
              </a:rPr>
              <a:t>Apoc. of Adam</a:t>
            </a:r>
          </a:p>
          <a:p>
            <a:r>
              <a:rPr lang="en-US" altLang="en-US" sz="2200" kern="0" dirty="0" smtClean="0">
                <a:solidFill>
                  <a:srgbClr val="000000"/>
                </a:solidFill>
                <a:latin typeface="Calibri" panose="020F0502020204030204" pitchFamily="34" charset="0"/>
              </a:rPr>
              <a:t>Acts of </a:t>
            </a:r>
            <a:r>
              <a:rPr lang="en-US" altLang="en-US" sz="2200" kern="0" dirty="0" err="1" smtClean="0">
                <a:solidFill>
                  <a:srgbClr val="000000"/>
                </a:solidFill>
                <a:latin typeface="Calibri" panose="020F0502020204030204" pitchFamily="34" charset="0"/>
              </a:rPr>
              <a:t>Ptr</a:t>
            </a:r>
            <a:r>
              <a:rPr lang="en-US" altLang="en-US" sz="2200" kern="0" dirty="0" smtClean="0">
                <a:solidFill>
                  <a:srgbClr val="000000"/>
                </a:solidFill>
                <a:latin typeface="Calibri" panose="020F0502020204030204" pitchFamily="34" charset="0"/>
              </a:rPr>
              <a:t> &amp; 12</a:t>
            </a:r>
          </a:p>
          <a:p>
            <a:r>
              <a:rPr lang="en-US" altLang="en-US" sz="2200" kern="0" dirty="0" smtClean="0">
                <a:solidFill>
                  <a:srgbClr val="000000"/>
                </a:solidFill>
                <a:latin typeface="Calibri" panose="020F0502020204030204" pitchFamily="34" charset="0"/>
              </a:rPr>
              <a:t>Thunder, perf mind</a:t>
            </a:r>
          </a:p>
          <a:p>
            <a:r>
              <a:rPr lang="en-US" altLang="en-US" sz="2200" kern="0" dirty="0" smtClean="0">
                <a:solidFill>
                  <a:srgbClr val="000000"/>
                </a:solidFill>
                <a:latin typeface="Calibri" panose="020F0502020204030204" pitchFamily="34" charset="0"/>
              </a:rPr>
              <a:t>Auth. Teaching</a:t>
            </a:r>
          </a:p>
          <a:p>
            <a:r>
              <a:rPr lang="en-US" altLang="en-US" sz="2200" kern="0" dirty="0" err="1" smtClean="0">
                <a:solidFill>
                  <a:srgbClr val="000000"/>
                </a:solidFill>
                <a:latin typeface="Calibri" panose="020F0502020204030204" pitchFamily="34" charset="0"/>
              </a:rPr>
              <a:t>Cncpt</a:t>
            </a:r>
            <a:r>
              <a:rPr lang="en-US" altLang="en-US" sz="2200" kern="0" dirty="0" smtClean="0">
                <a:solidFill>
                  <a:srgbClr val="000000"/>
                </a:solidFill>
                <a:latin typeface="Calibri" panose="020F0502020204030204" pitchFamily="34" charset="0"/>
              </a:rPr>
              <a:t>. of </a:t>
            </a:r>
            <a:r>
              <a:rPr lang="en-US" altLang="en-US" sz="2200" kern="0" dirty="0" err="1" smtClean="0">
                <a:solidFill>
                  <a:srgbClr val="000000"/>
                </a:solidFill>
                <a:latin typeface="Calibri" panose="020F0502020204030204" pitchFamily="34" charset="0"/>
              </a:rPr>
              <a:t>Grt</a:t>
            </a:r>
            <a:r>
              <a:rPr lang="en-US" altLang="en-US" sz="2200" kern="0" dirty="0" smtClean="0">
                <a:solidFill>
                  <a:srgbClr val="000000"/>
                </a:solidFill>
                <a:latin typeface="Calibri" panose="020F0502020204030204" pitchFamily="34" charset="0"/>
              </a:rPr>
              <a:t> Power</a:t>
            </a:r>
          </a:p>
          <a:p>
            <a:r>
              <a:rPr lang="en-US" altLang="en-US" sz="2200" kern="0" dirty="0" smtClean="0">
                <a:solidFill>
                  <a:srgbClr val="000000"/>
                </a:solidFill>
                <a:latin typeface="Calibri" panose="020F0502020204030204" pitchFamily="34" charset="0"/>
              </a:rPr>
              <a:t>Plato, Republic</a:t>
            </a:r>
          </a:p>
          <a:p>
            <a:r>
              <a:rPr lang="en-US" altLang="en-US" sz="2200" kern="0" dirty="0" err="1" smtClean="0">
                <a:solidFill>
                  <a:srgbClr val="000000"/>
                </a:solidFill>
                <a:latin typeface="Calibri" panose="020F0502020204030204" pitchFamily="34" charset="0"/>
              </a:rPr>
              <a:t>Dicourses</a:t>
            </a:r>
            <a:r>
              <a:rPr lang="en-US" altLang="en-US" sz="2200" kern="0" dirty="0" smtClean="0">
                <a:solidFill>
                  <a:srgbClr val="000000"/>
                </a:solidFill>
                <a:latin typeface="Calibri" panose="020F0502020204030204" pitchFamily="34" charset="0"/>
              </a:rPr>
              <a:t> on  8</a:t>
            </a:r>
            <a:r>
              <a:rPr lang="en-US" altLang="en-US" sz="2200" kern="0" baseline="30000" dirty="0" smtClean="0">
                <a:solidFill>
                  <a:srgbClr val="000000"/>
                </a:solidFill>
                <a:latin typeface="Calibri" panose="020F0502020204030204" pitchFamily="34" charset="0"/>
              </a:rPr>
              <a:t>th</a:t>
            </a:r>
            <a:r>
              <a:rPr lang="en-US" altLang="en-US" sz="2200" kern="0" dirty="0" smtClean="0">
                <a:solidFill>
                  <a:srgbClr val="000000"/>
                </a:solidFill>
                <a:latin typeface="Calibri" panose="020F0502020204030204" pitchFamily="34" charset="0"/>
              </a:rPr>
              <a:t> 9</a:t>
            </a:r>
            <a:r>
              <a:rPr lang="en-US" altLang="en-US" sz="2200" kern="0" baseline="30000" dirty="0" smtClean="0">
                <a:solidFill>
                  <a:srgbClr val="000000"/>
                </a:solidFill>
                <a:latin typeface="Calibri" panose="020F0502020204030204" pitchFamily="34" charset="0"/>
              </a:rPr>
              <a:t>th</a:t>
            </a:r>
            <a:endParaRPr lang="en-US" altLang="en-US" sz="2200" kern="0" dirty="0" smtClean="0">
              <a:solidFill>
                <a:srgbClr val="000000"/>
              </a:solidFill>
              <a:latin typeface="Calibri" panose="020F0502020204030204" pitchFamily="34" charset="0"/>
            </a:endParaRPr>
          </a:p>
          <a:p>
            <a:pPr marL="0" indent="0">
              <a:buFontTx/>
              <a:buNone/>
            </a:pPr>
            <a:endParaRPr lang="en-US" altLang="en-US" sz="2200" kern="0" dirty="0">
              <a:solidFill>
                <a:srgbClr val="000000"/>
              </a:solidFill>
              <a:latin typeface="Calibri" panose="020F0502020204030204" pitchFamily="34" charset="0"/>
            </a:endParaRPr>
          </a:p>
        </p:txBody>
      </p:sp>
      <p:sp>
        <p:nvSpPr>
          <p:cNvPr id="5" name="Rectangle 3"/>
          <p:cNvSpPr txBox="1">
            <a:spLocks noChangeArrowheads="1"/>
          </p:cNvSpPr>
          <p:nvPr/>
        </p:nvSpPr>
        <p:spPr bwMode="auto">
          <a:xfrm>
            <a:off x="5369159" y="1310221"/>
            <a:ext cx="2797791" cy="547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altLang="en-US" sz="2200" kern="0" dirty="0" err="1" smtClean="0">
                <a:solidFill>
                  <a:srgbClr val="000000"/>
                </a:solidFill>
                <a:latin typeface="Calibri" panose="020F0502020204030204" pitchFamily="34" charset="0"/>
              </a:rPr>
              <a:t>Pr</a:t>
            </a:r>
            <a:r>
              <a:rPr lang="en-US" altLang="en-US" sz="2200" kern="0" dirty="0" smtClean="0">
                <a:solidFill>
                  <a:srgbClr val="000000"/>
                </a:solidFill>
                <a:latin typeface="Calibri" panose="020F0502020204030204" pitchFamily="34" charset="0"/>
              </a:rPr>
              <a:t> Thanks  </a:t>
            </a:r>
            <a:r>
              <a:rPr lang="en-US" altLang="en-US" sz="1600" kern="0" dirty="0" smtClean="0">
                <a:solidFill>
                  <a:srgbClr val="000000"/>
                </a:solidFill>
                <a:latin typeface="Calibri" panose="020F0502020204030204" pitchFamily="34" charset="0"/>
              </a:rPr>
              <a:t>w/</a:t>
            </a:r>
            <a:r>
              <a:rPr lang="en-US" altLang="en-US" sz="1600" kern="0" dirty="0" err="1" smtClean="0">
                <a:solidFill>
                  <a:srgbClr val="000000"/>
                </a:solidFill>
                <a:latin typeface="Calibri" panose="020F0502020204030204" pitchFamily="34" charset="0"/>
              </a:rPr>
              <a:t>scr</a:t>
            </a:r>
            <a:r>
              <a:rPr lang="en-US" altLang="en-US" sz="1600" kern="0" dirty="0" smtClean="0">
                <a:solidFill>
                  <a:srgbClr val="000000"/>
                </a:solidFill>
                <a:latin typeface="Calibri" panose="020F0502020204030204" pitchFamily="34" charset="0"/>
              </a:rPr>
              <a:t> </a:t>
            </a:r>
            <a:r>
              <a:rPr lang="en-US" altLang="en-US" sz="1600" kern="0" dirty="0" err="1" smtClean="0">
                <a:solidFill>
                  <a:srgbClr val="000000"/>
                </a:solidFill>
                <a:latin typeface="Calibri" panose="020F0502020204030204" pitchFamily="34" charset="0"/>
              </a:rPr>
              <a:t>nt</a:t>
            </a:r>
            <a:endParaRPr lang="en-US" altLang="en-US" sz="1600" kern="0" dirty="0" smtClean="0">
              <a:solidFill>
                <a:srgbClr val="000000"/>
              </a:solidFill>
              <a:latin typeface="Calibri" panose="020F0502020204030204" pitchFamily="34" charset="0"/>
            </a:endParaRPr>
          </a:p>
          <a:p>
            <a:r>
              <a:rPr lang="en-US" altLang="en-US" sz="2200" kern="0" dirty="0" smtClean="0">
                <a:solidFill>
                  <a:srgbClr val="000000"/>
                </a:solidFill>
                <a:latin typeface="Calibri" panose="020F0502020204030204" pitchFamily="34" charset="0"/>
              </a:rPr>
              <a:t>Asclepius 21-29</a:t>
            </a:r>
          </a:p>
          <a:p>
            <a:r>
              <a:rPr lang="en-US" altLang="en-US" sz="2200" kern="0" dirty="0" err="1" smtClean="0">
                <a:solidFill>
                  <a:srgbClr val="000000"/>
                </a:solidFill>
                <a:latin typeface="Calibri" panose="020F0502020204030204" pitchFamily="34" charset="0"/>
              </a:rPr>
              <a:t>Paraph</a:t>
            </a:r>
            <a:r>
              <a:rPr lang="en-US" altLang="en-US" sz="2200" kern="0" dirty="0" smtClean="0">
                <a:solidFill>
                  <a:srgbClr val="000000"/>
                </a:solidFill>
                <a:latin typeface="Calibri" panose="020F0502020204030204" pitchFamily="34" charset="0"/>
              </a:rPr>
              <a:t>. of Shem</a:t>
            </a:r>
          </a:p>
          <a:p>
            <a:r>
              <a:rPr lang="en-US" altLang="en-US" sz="2200" kern="0" dirty="0" smtClean="0">
                <a:solidFill>
                  <a:srgbClr val="000000"/>
                </a:solidFill>
                <a:latin typeface="Calibri" panose="020F0502020204030204" pitchFamily="34" charset="0"/>
              </a:rPr>
              <a:t>2 Tr. of </a:t>
            </a:r>
            <a:r>
              <a:rPr lang="en-US" altLang="en-US" sz="2200" kern="0" dirty="0" err="1" smtClean="0">
                <a:solidFill>
                  <a:srgbClr val="000000"/>
                </a:solidFill>
                <a:latin typeface="Calibri" panose="020F0502020204030204" pitchFamily="34" charset="0"/>
              </a:rPr>
              <a:t>Grt</a:t>
            </a:r>
            <a:r>
              <a:rPr lang="en-US" altLang="en-US" sz="2200" kern="0" dirty="0" smtClean="0">
                <a:solidFill>
                  <a:srgbClr val="000000"/>
                </a:solidFill>
                <a:latin typeface="Calibri" panose="020F0502020204030204" pitchFamily="34" charset="0"/>
              </a:rPr>
              <a:t> Seth</a:t>
            </a:r>
          </a:p>
          <a:p>
            <a:r>
              <a:rPr lang="en-US" altLang="en-US" sz="2200" kern="0" dirty="0" smtClean="0">
                <a:solidFill>
                  <a:srgbClr val="000000"/>
                </a:solidFill>
                <a:latin typeface="Calibri" panose="020F0502020204030204" pitchFamily="34" charset="0"/>
              </a:rPr>
              <a:t>Apoc. of Peter</a:t>
            </a:r>
          </a:p>
          <a:p>
            <a:r>
              <a:rPr lang="en-US" altLang="en-US" sz="2200" kern="0" dirty="0" smtClean="0">
                <a:solidFill>
                  <a:srgbClr val="000000"/>
                </a:solidFill>
                <a:latin typeface="Calibri" panose="020F0502020204030204" pitchFamily="34" charset="0"/>
              </a:rPr>
              <a:t>Teach of Silvanus</a:t>
            </a:r>
          </a:p>
          <a:p>
            <a:r>
              <a:rPr lang="en-US" altLang="en-US" sz="2200" kern="0" dirty="0" smtClean="0">
                <a:solidFill>
                  <a:srgbClr val="000000"/>
                </a:solidFill>
                <a:latin typeface="Calibri" panose="020F0502020204030204" pitchFamily="34" charset="0"/>
              </a:rPr>
              <a:t>3 Steles of Seth</a:t>
            </a:r>
          </a:p>
          <a:p>
            <a:r>
              <a:rPr lang="en-US" altLang="en-US" sz="2200" kern="0" dirty="0" err="1" smtClean="0">
                <a:solidFill>
                  <a:srgbClr val="000000"/>
                </a:solidFill>
                <a:latin typeface="Calibri" panose="020F0502020204030204" pitchFamily="34" charset="0"/>
              </a:rPr>
              <a:t>Zostrianos</a:t>
            </a:r>
            <a:endParaRPr lang="en-US" altLang="en-US" sz="2200" kern="0" dirty="0" smtClean="0">
              <a:solidFill>
                <a:srgbClr val="000000"/>
              </a:solidFill>
              <a:latin typeface="Calibri" panose="020F0502020204030204" pitchFamily="34" charset="0"/>
            </a:endParaRPr>
          </a:p>
          <a:p>
            <a:r>
              <a:rPr lang="en-US" altLang="en-US" sz="2200" kern="0" dirty="0" smtClean="0">
                <a:solidFill>
                  <a:srgbClr val="000000"/>
                </a:solidFill>
                <a:latin typeface="Calibri" panose="020F0502020204030204" pitchFamily="34" charset="0"/>
              </a:rPr>
              <a:t>Ep. of </a:t>
            </a:r>
            <a:r>
              <a:rPr lang="en-US" altLang="en-US" sz="2200" kern="0" dirty="0" err="1" smtClean="0">
                <a:solidFill>
                  <a:srgbClr val="000000"/>
                </a:solidFill>
                <a:latin typeface="Calibri" panose="020F0502020204030204" pitchFamily="34" charset="0"/>
              </a:rPr>
              <a:t>Ptr</a:t>
            </a:r>
            <a:r>
              <a:rPr lang="en-US" altLang="en-US" sz="2200" kern="0" dirty="0" smtClean="0">
                <a:solidFill>
                  <a:srgbClr val="000000"/>
                </a:solidFill>
                <a:latin typeface="Calibri" panose="020F0502020204030204" pitchFamily="34" charset="0"/>
              </a:rPr>
              <a:t> to Philp</a:t>
            </a:r>
          </a:p>
          <a:p>
            <a:r>
              <a:rPr lang="en-US" altLang="en-US" sz="2200" kern="0" dirty="0" smtClean="0">
                <a:solidFill>
                  <a:srgbClr val="000000"/>
                </a:solidFill>
                <a:latin typeface="Calibri" panose="020F0502020204030204" pitchFamily="34" charset="0"/>
              </a:rPr>
              <a:t>Melchizedek</a:t>
            </a:r>
          </a:p>
          <a:p>
            <a:r>
              <a:rPr lang="en-US" altLang="en-US" sz="2200" kern="0" dirty="0" smtClean="0">
                <a:solidFill>
                  <a:srgbClr val="000000"/>
                </a:solidFill>
                <a:latin typeface="Calibri" panose="020F0502020204030204" pitchFamily="34" charset="0"/>
              </a:rPr>
              <a:t>Thought of </a:t>
            </a:r>
            <a:r>
              <a:rPr lang="en-US" altLang="en-US" sz="2200" kern="0" dirty="0" err="1" smtClean="0">
                <a:solidFill>
                  <a:srgbClr val="000000"/>
                </a:solidFill>
                <a:latin typeface="Calibri" panose="020F0502020204030204" pitchFamily="34" charset="0"/>
              </a:rPr>
              <a:t>Norea</a:t>
            </a:r>
            <a:endParaRPr lang="en-US" altLang="en-US" sz="2200" kern="0" dirty="0" smtClean="0">
              <a:solidFill>
                <a:srgbClr val="000000"/>
              </a:solidFill>
              <a:latin typeface="Calibri" panose="020F0502020204030204" pitchFamily="34" charset="0"/>
            </a:endParaRPr>
          </a:p>
          <a:p>
            <a:r>
              <a:rPr lang="en-US" altLang="en-US" sz="2200" kern="0" dirty="0" smtClean="0">
                <a:solidFill>
                  <a:srgbClr val="000000"/>
                </a:solidFill>
                <a:latin typeface="Calibri" panose="020F0502020204030204" pitchFamily="34" charset="0"/>
              </a:rPr>
              <a:t>Test. Of Truth</a:t>
            </a:r>
          </a:p>
          <a:p>
            <a:r>
              <a:rPr lang="en-US" altLang="en-US" sz="2200" kern="0" dirty="0" err="1" smtClean="0">
                <a:solidFill>
                  <a:srgbClr val="000000"/>
                </a:solidFill>
                <a:latin typeface="Calibri" panose="020F0502020204030204" pitchFamily="34" charset="0"/>
              </a:rPr>
              <a:t>Marsanes</a:t>
            </a:r>
            <a:endParaRPr lang="en-US" altLang="en-US" sz="2200" kern="0" dirty="0">
              <a:solidFill>
                <a:srgbClr val="000000"/>
              </a:solidFill>
              <a:latin typeface="Calibri" panose="020F0502020204030204" pitchFamily="34" charset="0"/>
            </a:endParaRPr>
          </a:p>
        </p:txBody>
      </p:sp>
      <p:sp>
        <p:nvSpPr>
          <p:cNvPr id="6" name="Rectangle 3"/>
          <p:cNvSpPr txBox="1">
            <a:spLocks noChangeArrowheads="1"/>
          </p:cNvSpPr>
          <p:nvPr/>
        </p:nvSpPr>
        <p:spPr bwMode="auto">
          <a:xfrm>
            <a:off x="7927114" y="1304969"/>
            <a:ext cx="2797791" cy="547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altLang="en-US" sz="2200" kern="0" dirty="0" smtClean="0">
                <a:solidFill>
                  <a:srgbClr val="000000"/>
                </a:solidFill>
                <a:latin typeface="Calibri" panose="020F0502020204030204" pitchFamily="34" charset="0"/>
              </a:rPr>
              <a:t>Interp. Knowledge</a:t>
            </a:r>
          </a:p>
          <a:p>
            <a:r>
              <a:rPr lang="en-US" altLang="en-US" sz="2200" kern="0" dirty="0" smtClean="0">
                <a:solidFill>
                  <a:srgbClr val="000000"/>
                </a:solidFill>
                <a:latin typeface="Calibri" panose="020F0502020204030204" pitchFamily="34" charset="0"/>
              </a:rPr>
              <a:t>Valent. Exposition</a:t>
            </a:r>
          </a:p>
          <a:p>
            <a:pPr lvl="1"/>
            <a:r>
              <a:rPr lang="en-US" altLang="en-US" sz="2200" i="1" kern="0" dirty="0" smtClean="0">
                <a:solidFill>
                  <a:srgbClr val="000000"/>
                </a:solidFill>
                <a:latin typeface="Calibri" panose="020F0502020204030204" pitchFamily="34" charset="0"/>
              </a:rPr>
              <a:t>on baptism A</a:t>
            </a:r>
          </a:p>
          <a:p>
            <a:pPr lvl="1"/>
            <a:r>
              <a:rPr lang="en-US" altLang="en-US" sz="2200" i="1" kern="0" dirty="0" smtClean="0">
                <a:solidFill>
                  <a:srgbClr val="000000"/>
                </a:solidFill>
                <a:latin typeface="Calibri" panose="020F0502020204030204" pitchFamily="34" charset="0"/>
              </a:rPr>
              <a:t>on baptism B</a:t>
            </a:r>
          </a:p>
          <a:p>
            <a:pPr lvl="1"/>
            <a:r>
              <a:rPr lang="en-US" altLang="en-US" sz="2200" i="1" kern="0" dirty="0" smtClean="0">
                <a:solidFill>
                  <a:srgbClr val="000000"/>
                </a:solidFill>
                <a:latin typeface="Calibri" panose="020F0502020204030204" pitchFamily="34" charset="0"/>
              </a:rPr>
              <a:t>on Eucharist A</a:t>
            </a:r>
          </a:p>
          <a:p>
            <a:pPr lvl="1"/>
            <a:r>
              <a:rPr lang="en-US" altLang="en-US" sz="2200" i="1" kern="0" dirty="0" smtClean="0">
                <a:solidFill>
                  <a:srgbClr val="000000"/>
                </a:solidFill>
                <a:latin typeface="Calibri" panose="020F0502020204030204" pitchFamily="34" charset="0"/>
              </a:rPr>
              <a:t>on Eucharist B</a:t>
            </a:r>
          </a:p>
          <a:p>
            <a:r>
              <a:rPr lang="en-US" altLang="en-US" sz="2200" kern="0" dirty="0" err="1" smtClean="0">
                <a:solidFill>
                  <a:srgbClr val="000000"/>
                </a:solidFill>
                <a:latin typeface="Calibri" panose="020F0502020204030204" pitchFamily="34" charset="0"/>
              </a:rPr>
              <a:t>Allogenes</a:t>
            </a:r>
            <a:endParaRPr lang="en-US" altLang="en-US" sz="2200" kern="0" dirty="0" smtClean="0">
              <a:solidFill>
                <a:srgbClr val="000000"/>
              </a:solidFill>
              <a:latin typeface="Calibri" panose="020F0502020204030204" pitchFamily="34" charset="0"/>
            </a:endParaRPr>
          </a:p>
          <a:p>
            <a:r>
              <a:rPr lang="en-US" altLang="en-US" sz="2200" kern="0" dirty="0" err="1" smtClean="0">
                <a:solidFill>
                  <a:srgbClr val="000000"/>
                </a:solidFill>
                <a:latin typeface="Calibri" panose="020F0502020204030204" pitchFamily="34" charset="0"/>
              </a:rPr>
              <a:t>Hypsiphrone</a:t>
            </a:r>
            <a:endParaRPr lang="en-US" altLang="en-US" sz="2200" kern="0" dirty="0" smtClean="0">
              <a:solidFill>
                <a:srgbClr val="000000"/>
              </a:solidFill>
              <a:latin typeface="Calibri" panose="020F0502020204030204" pitchFamily="34" charset="0"/>
            </a:endParaRPr>
          </a:p>
          <a:p>
            <a:r>
              <a:rPr lang="en-US" altLang="en-US" sz="2200" kern="0" dirty="0" smtClean="0">
                <a:solidFill>
                  <a:srgbClr val="000000"/>
                </a:solidFill>
                <a:latin typeface="Calibri" panose="020F0502020204030204" pitchFamily="34" charset="0"/>
              </a:rPr>
              <a:t>Sentences </a:t>
            </a:r>
            <a:r>
              <a:rPr lang="en-US" altLang="en-US" sz="2200" kern="0" dirty="0" err="1" smtClean="0">
                <a:solidFill>
                  <a:srgbClr val="000000"/>
                </a:solidFill>
                <a:latin typeface="Calibri" panose="020F0502020204030204" pitchFamily="34" charset="0"/>
              </a:rPr>
              <a:t>Sextus</a:t>
            </a:r>
            <a:endParaRPr lang="en-US" altLang="en-US" sz="2200" kern="0" dirty="0" smtClean="0">
              <a:solidFill>
                <a:srgbClr val="000000"/>
              </a:solidFill>
              <a:latin typeface="Calibri" panose="020F0502020204030204" pitchFamily="34" charset="0"/>
            </a:endParaRPr>
          </a:p>
          <a:p>
            <a:r>
              <a:rPr lang="en-US" altLang="en-US" sz="2200" kern="0" dirty="0" err="1" smtClean="0">
                <a:solidFill>
                  <a:srgbClr val="000000"/>
                </a:solidFill>
                <a:latin typeface="Calibri" panose="020F0502020204030204" pitchFamily="34" charset="0"/>
              </a:rPr>
              <a:t>Hypsiphrone</a:t>
            </a:r>
            <a:endParaRPr lang="en-US" altLang="en-US" sz="2200" kern="0" dirty="0" smtClean="0">
              <a:solidFill>
                <a:srgbClr val="000000"/>
              </a:solidFill>
              <a:latin typeface="Calibri" panose="020F0502020204030204" pitchFamily="34" charset="0"/>
            </a:endParaRPr>
          </a:p>
          <a:p>
            <a:r>
              <a:rPr lang="en-US" altLang="en-US" sz="2200" kern="0" dirty="0" err="1" smtClean="0">
                <a:solidFill>
                  <a:srgbClr val="000000"/>
                </a:solidFill>
                <a:latin typeface="Calibri" panose="020F0502020204030204" pitchFamily="34" charset="0"/>
              </a:rPr>
              <a:t>Sentenc</a:t>
            </a:r>
            <a:r>
              <a:rPr lang="en-US" altLang="en-US" sz="2200" kern="0" dirty="0" smtClean="0">
                <a:solidFill>
                  <a:srgbClr val="000000"/>
                </a:solidFill>
                <a:latin typeface="Calibri" panose="020F0502020204030204" pitchFamily="34" charset="0"/>
              </a:rPr>
              <a:t>. of </a:t>
            </a:r>
            <a:r>
              <a:rPr lang="en-US" altLang="en-US" sz="2200" kern="0" dirty="0" err="1" smtClean="0">
                <a:solidFill>
                  <a:srgbClr val="000000"/>
                </a:solidFill>
                <a:latin typeface="Calibri" panose="020F0502020204030204" pitchFamily="34" charset="0"/>
              </a:rPr>
              <a:t>Sextus</a:t>
            </a:r>
            <a:endParaRPr lang="en-US" altLang="en-US" sz="2200" kern="0" dirty="0" smtClean="0">
              <a:solidFill>
                <a:srgbClr val="000000"/>
              </a:solidFill>
              <a:latin typeface="Calibri" panose="020F0502020204030204" pitchFamily="34" charset="0"/>
            </a:endParaRPr>
          </a:p>
          <a:p>
            <a:r>
              <a:rPr lang="en-US" altLang="en-US" sz="2200" kern="0" dirty="0" smtClean="0">
                <a:solidFill>
                  <a:srgbClr val="000000"/>
                </a:solidFill>
                <a:latin typeface="Calibri" panose="020F0502020204030204" pitchFamily="34" charset="0"/>
              </a:rPr>
              <a:t>Fragments</a:t>
            </a:r>
          </a:p>
          <a:p>
            <a:r>
              <a:rPr lang="en-US" altLang="en-US" sz="2200" kern="0" dirty="0" smtClean="0">
                <a:solidFill>
                  <a:srgbClr val="000000"/>
                </a:solidFill>
                <a:latin typeface="Calibri" panose="020F0502020204030204" pitchFamily="34" charset="0"/>
              </a:rPr>
              <a:t>Trim. </a:t>
            </a:r>
            <a:r>
              <a:rPr lang="en-US" altLang="en-US" sz="2200" kern="0" dirty="0" err="1" smtClean="0">
                <a:solidFill>
                  <a:srgbClr val="000000"/>
                </a:solidFill>
                <a:latin typeface="Calibri" panose="020F0502020204030204" pitchFamily="34" charset="0"/>
              </a:rPr>
              <a:t>Protennoia</a:t>
            </a:r>
            <a:endParaRPr lang="en-US" altLang="en-US" sz="2200" kern="0" dirty="0">
              <a:solidFill>
                <a:srgbClr val="000000"/>
              </a:solidFill>
              <a:latin typeface="Calibri" panose="020F0502020204030204" pitchFamily="34" charset="0"/>
            </a:endParaRPr>
          </a:p>
        </p:txBody>
      </p:sp>
      <p:sp>
        <p:nvSpPr>
          <p:cNvPr id="7" name="Rectangle 3"/>
          <p:cNvSpPr txBox="1">
            <a:spLocks noChangeArrowheads="1"/>
          </p:cNvSpPr>
          <p:nvPr/>
        </p:nvSpPr>
        <p:spPr bwMode="auto">
          <a:xfrm>
            <a:off x="10701503" y="1310214"/>
            <a:ext cx="1471448" cy="3776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altLang="en-US" sz="2200" i="1" kern="0" dirty="0" smtClean="0">
                <a:solidFill>
                  <a:srgbClr val="000000"/>
                </a:solidFill>
                <a:latin typeface="Calibri" panose="020F0502020204030204" pitchFamily="34" charset="0"/>
              </a:rPr>
              <a:t>BERLIN</a:t>
            </a:r>
          </a:p>
          <a:p>
            <a:pPr marL="0" indent="0">
              <a:buFontTx/>
              <a:buNone/>
            </a:pPr>
            <a:r>
              <a:rPr lang="en-US" altLang="en-US" sz="2200" i="1" kern="0" dirty="0" smtClean="0">
                <a:solidFill>
                  <a:srgbClr val="000000"/>
                </a:solidFill>
                <a:latin typeface="Calibri" panose="020F0502020204030204" pitchFamily="34" charset="0"/>
              </a:rPr>
              <a:t>     CODEX</a:t>
            </a:r>
            <a:endParaRPr lang="en-US" altLang="en-US" sz="2200" i="1" kern="0" dirty="0">
              <a:solidFill>
                <a:srgbClr val="000000"/>
              </a:solidFill>
              <a:latin typeface="Calibri" panose="020F0502020204030204" pitchFamily="34" charset="0"/>
            </a:endParaRPr>
          </a:p>
          <a:p>
            <a:pPr>
              <a:buFont typeface="Wingdings" panose="05000000000000000000" pitchFamily="2" charset="2"/>
              <a:buChar char="§"/>
            </a:pPr>
            <a:r>
              <a:rPr lang="en-US" altLang="en-US" sz="2000" i="1" kern="0" dirty="0" err="1" smtClean="0">
                <a:solidFill>
                  <a:srgbClr val="000000"/>
                </a:solidFill>
                <a:latin typeface="Calibri" panose="020F0502020204030204" pitchFamily="34" charset="0"/>
              </a:rPr>
              <a:t>Gos</a:t>
            </a:r>
            <a:r>
              <a:rPr lang="en-US" altLang="en-US" sz="2000" i="1" kern="0" dirty="0" smtClean="0">
                <a:solidFill>
                  <a:srgbClr val="000000"/>
                </a:solidFill>
                <a:latin typeface="Calibri" panose="020F0502020204030204" pitchFamily="34" charset="0"/>
              </a:rPr>
              <a:t>.                           of Mary</a:t>
            </a:r>
          </a:p>
          <a:p>
            <a:pPr>
              <a:buFont typeface="Wingdings" panose="05000000000000000000" pitchFamily="2" charset="2"/>
              <a:buChar char="§"/>
            </a:pPr>
            <a:r>
              <a:rPr lang="en-US" altLang="en-US" sz="2000" i="1" kern="0" dirty="0" smtClean="0">
                <a:solidFill>
                  <a:srgbClr val="000000"/>
                </a:solidFill>
                <a:latin typeface="Calibri" panose="020F0502020204030204" pitchFamily="34" charset="0"/>
              </a:rPr>
              <a:t>Apoc.                             of  John</a:t>
            </a:r>
          </a:p>
          <a:p>
            <a:pPr>
              <a:buFont typeface="Wingdings" panose="05000000000000000000" pitchFamily="2" charset="2"/>
              <a:buChar char="§"/>
            </a:pPr>
            <a:r>
              <a:rPr lang="en-US" altLang="en-US" sz="2000" i="1" kern="0" dirty="0" smtClean="0">
                <a:solidFill>
                  <a:srgbClr val="000000"/>
                </a:solidFill>
                <a:latin typeface="Calibri" panose="020F0502020204030204" pitchFamily="34" charset="0"/>
              </a:rPr>
              <a:t>Sophia                               J.C.</a:t>
            </a:r>
          </a:p>
          <a:p>
            <a:pPr>
              <a:buFont typeface="Wingdings" panose="05000000000000000000" pitchFamily="2" charset="2"/>
              <a:buChar char="§"/>
            </a:pPr>
            <a:r>
              <a:rPr lang="en-US" altLang="en-US" sz="2000" i="1" kern="0" dirty="0" smtClean="0">
                <a:solidFill>
                  <a:srgbClr val="000000"/>
                </a:solidFill>
                <a:latin typeface="Calibri" panose="020F0502020204030204" pitchFamily="34" charset="0"/>
              </a:rPr>
              <a:t>Act                 of </a:t>
            </a:r>
            <a:r>
              <a:rPr lang="en-US" altLang="en-US" sz="2000" i="1" kern="0" dirty="0" err="1" smtClean="0">
                <a:solidFill>
                  <a:srgbClr val="000000"/>
                </a:solidFill>
                <a:latin typeface="Calibri" panose="020F0502020204030204" pitchFamily="34" charset="0"/>
              </a:rPr>
              <a:t>Ptr</a:t>
            </a:r>
            <a:endParaRPr lang="en-US" altLang="en-US" sz="2000" i="1" kern="0" dirty="0" smtClean="0">
              <a:solidFill>
                <a:srgbClr val="000000"/>
              </a:solidFill>
              <a:latin typeface="Calibri" panose="020F0502020204030204" pitchFamily="34" charset="0"/>
            </a:endParaRPr>
          </a:p>
          <a:p>
            <a:pPr marL="0" indent="0">
              <a:buFontTx/>
              <a:buNone/>
            </a:pPr>
            <a:r>
              <a:rPr lang="en-US" altLang="en-US" sz="2000" i="1" kern="0" dirty="0" smtClean="0">
                <a:solidFill>
                  <a:srgbClr val="000000"/>
                </a:solidFill>
                <a:latin typeface="Calibri" panose="020F0502020204030204" pitchFamily="34" charset="0"/>
              </a:rPr>
              <a:t>1896</a:t>
            </a:r>
            <a:endParaRPr lang="en-US" altLang="en-US" sz="2000" kern="0" dirty="0">
              <a:solidFill>
                <a:srgbClr val="000000"/>
              </a:solidFill>
              <a:latin typeface="Calibri" panose="020F0502020204030204" pitchFamily="34" charset="0"/>
            </a:endParaRPr>
          </a:p>
        </p:txBody>
      </p:sp>
      <p:sp>
        <p:nvSpPr>
          <p:cNvPr id="10" name="Rectangle 3"/>
          <p:cNvSpPr txBox="1">
            <a:spLocks noChangeArrowheads="1"/>
          </p:cNvSpPr>
          <p:nvPr/>
        </p:nvSpPr>
        <p:spPr bwMode="auto">
          <a:xfrm>
            <a:off x="10701503" y="5086350"/>
            <a:ext cx="1471448" cy="17810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 typeface="Wingdings" panose="05000000000000000000" pitchFamily="2" charset="2"/>
              <a:buChar char="v"/>
            </a:pPr>
            <a:r>
              <a:rPr lang="en-US" altLang="en-US" sz="2000" i="1" kern="0" dirty="0" err="1" smtClean="0">
                <a:solidFill>
                  <a:srgbClr val="000000"/>
                </a:solidFill>
                <a:latin typeface="Calibri" panose="020F0502020204030204" pitchFamily="34" charset="0"/>
              </a:rPr>
              <a:t>Gos</a:t>
            </a:r>
            <a:r>
              <a:rPr lang="en-US" altLang="en-US" sz="2000" i="1" kern="0" dirty="0" smtClean="0">
                <a:solidFill>
                  <a:srgbClr val="000000"/>
                </a:solidFill>
                <a:latin typeface="Calibri" panose="020F0502020204030204" pitchFamily="34" charset="0"/>
              </a:rPr>
              <a:t>.</a:t>
            </a:r>
          </a:p>
          <a:p>
            <a:pPr marL="0" indent="0">
              <a:buFontTx/>
              <a:buNone/>
            </a:pPr>
            <a:r>
              <a:rPr lang="en-US" altLang="en-US" sz="2000" i="1" kern="0" dirty="0" smtClean="0">
                <a:solidFill>
                  <a:srgbClr val="000000"/>
                </a:solidFill>
                <a:latin typeface="Calibri" panose="020F0502020204030204" pitchFamily="34" charset="0"/>
              </a:rPr>
              <a:t> of Peter</a:t>
            </a:r>
          </a:p>
          <a:p>
            <a:pPr marL="0" indent="0">
              <a:buFontTx/>
              <a:buNone/>
            </a:pPr>
            <a:r>
              <a:rPr lang="en-US" altLang="en-US" sz="2000" i="1" kern="0" dirty="0" smtClean="0">
                <a:solidFill>
                  <a:srgbClr val="000000"/>
                </a:solidFill>
                <a:latin typeface="Calibri" panose="020F0502020204030204" pitchFamily="34" charset="0"/>
              </a:rPr>
              <a:t>[disc. in </a:t>
            </a:r>
            <a:r>
              <a:rPr lang="en-US" altLang="en-US" sz="2000" i="1" kern="0" dirty="0" err="1" smtClean="0">
                <a:solidFill>
                  <a:srgbClr val="000000"/>
                </a:solidFill>
                <a:latin typeface="Calibri" panose="020F0502020204030204" pitchFamily="34" charset="0"/>
              </a:rPr>
              <a:t>Akhmim</a:t>
            </a:r>
            <a:endParaRPr lang="en-US" altLang="en-US" sz="2000" i="1" kern="0" dirty="0" smtClean="0">
              <a:solidFill>
                <a:srgbClr val="000000"/>
              </a:solidFill>
              <a:latin typeface="Calibri" panose="020F0502020204030204" pitchFamily="34" charset="0"/>
            </a:endParaRPr>
          </a:p>
          <a:p>
            <a:pPr marL="0" indent="0">
              <a:buFontTx/>
              <a:buNone/>
            </a:pPr>
            <a:r>
              <a:rPr lang="en-US" altLang="en-US" sz="2000" i="1" kern="0" dirty="0" smtClean="0">
                <a:solidFill>
                  <a:srgbClr val="000000"/>
                </a:solidFill>
                <a:latin typeface="Calibri" panose="020F0502020204030204" pitchFamily="34" charset="0"/>
              </a:rPr>
              <a:t>1886]</a:t>
            </a:r>
            <a:endParaRPr lang="en-US" altLang="en-US" sz="2000" kern="0" dirty="0">
              <a:solidFill>
                <a:srgbClr val="000000"/>
              </a:solidFill>
              <a:latin typeface="Calibri" panose="020F0502020204030204" pitchFamily="34" charset="0"/>
            </a:endParaRPr>
          </a:p>
        </p:txBody>
      </p:sp>
      <p:pic>
        <p:nvPicPr>
          <p:cNvPr id="27655" name="Picture 7"/>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705865" y="224118"/>
            <a:ext cx="1752601" cy="7644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txBox="1">
            <a:spLocks noChangeArrowheads="1"/>
          </p:cNvSpPr>
          <p:nvPr/>
        </p:nvSpPr>
        <p:spPr bwMode="auto">
          <a:xfrm>
            <a:off x="10777701" y="114324"/>
            <a:ext cx="1227707" cy="945941"/>
          </a:xfrm>
          <a:prstGeom prst="rect">
            <a:avLst/>
          </a:prstGeom>
          <a:solidFill>
            <a:srgbClr val="FFFF00"/>
          </a:solidFill>
          <a:ln w="57150" cmpd="thickThin">
            <a:solidFill>
              <a:schemeClr val="tx1"/>
            </a:solidFill>
            <a:miter lim="800000"/>
            <a:headEnd/>
            <a:tailEnd/>
          </a:ln>
          <a:effectLst>
            <a:outerShdw dist="107763" dir="2700000" algn="ctr" rotWithShape="0">
              <a:schemeClr val="bg2"/>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altLang="en-US" sz="2000" b="1" kern="0" dirty="0" err="1" smtClean="0">
                <a:solidFill>
                  <a:srgbClr val="000000"/>
                </a:solidFill>
                <a:effectLst>
                  <a:outerShdw blurRad="38100" dist="38100" dir="2700000" algn="tl">
                    <a:srgbClr val="FFFFFF"/>
                  </a:outerShdw>
                </a:effectLst>
                <a:latin typeface="Papyrus" pitchFamily="66" charset="0"/>
              </a:rPr>
              <a:t>Addit</a:t>
            </a:r>
            <a:r>
              <a:rPr lang="en-US" altLang="en-US" sz="2000" b="1" kern="0" dirty="0" smtClean="0">
                <a:solidFill>
                  <a:srgbClr val="000000"/>
                </a:solidFill>
                <a:effectLst>
                  <a:outerShdw blurRad="38100" dist="38100" dir="2700000" algn="tl">
                    <a:srgbClr val="FFFFFF"/>
                  </a:outerShdw>
                </a:effectLst>
                <a:latin typeface="Papyrus" pitchFamily="66" charset="0"/>
              </a:rPr>
              <a:t>. </a:t>
            </a:r>
            <a:r>
              <a:rPr lang="en-US" altLang="en-US" sz="2000" b="1" kern="0" dirty="0" err="1" smtClean="0">
                <a:solidFill>
                  <a:srgbClr val="000000"/>
                </a:solidFill>
                <a:effectLst>
                  <a:outerShdw blurRad="38100" dist="38100" dir="2700000" algn="tl">
                    <a:srgbClr val="FFFFFF"/>
                  </a:outerShdw>
                </a:effectLst>
                <a:latin typeface="Papyrus" pitchFamily="66" charset="0"/>
              </a:rPr>
              <a:t>Mss</a:t>
            </a:r>
            <a:endParaRPr lang="en-US" altLang="en-US" sz="2000" kern="0" dirty="0">
              <a:solidFill>
                <a:srgbClr val="FFFF00"/>
              </a:solidFill>
              <a:latin typeface="Papyrus" pitchFamily="66" charset="0"/>
            </a:endParaRPr>
          </a:p>
        </p:txBody>
      </p:sp>
      <p:sp>
        <p:nvSpPr>
          <p:cNvPr id="2" name="Oval 1"/>
          <p:cNvSpPr/>
          <p:nvPr/>
        </p:nvSpPr>
        <p:spPr bwMode="auto">
          <a:xfrm>
            <a:off x="7" y="3093258"/>
            <a:ext cx="2724151" cy="1669247"/>
          </a:xfrm>
          <a:prstGeom prst="ellipse">
            <a:avLst/>
          </a:prstGeom>
          <a:noFill/>
          <a:ln w="38100" cap="flat" cmpd="sng" algn="ctr">
            <a:solidFill>
              <a:srgbClr val="FF0000"/>
            </a:solidFill>
            <a:prstDash val="solid"/>
            <a:round/>
            <a:headEnd type="none" w="med" len="med"/>
            <a:tailEnd type="none" w="med" len="med"/>
          </a:ln>
          <a:effectLst/>
          <a:scene3d>
            <a:camera prst="orthographicFront"/>
            <a:lightRig rig="threePt" dir="t"/>
          </a:scene3d>
          <a:sp3d>
            <a:bevelT prst="angle"/>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2438407" y="1295696"/>
            <a:ext cx="2724151" cy="392897"/>
          </a:xfrm>
          <a:prstGeom prst="ellipse">
            <a:avLst/>
          </a:prstGeom>
          <a:noFill/>
          <a:ln w="38100" cap="flat" cmpd="sng" algn="ctr">
            <a:solidFill>
              <a:srgbClr val="FF0000"/>
            </a:solidFill>
            <a:prstDash val="solid"/>
            <a:round/>
            <a:headEnd type="none" w="med" len="med"/>
            <a:tailEnd type="none" w="med" len="med"/>
          </a:ln>
          <a:effectLst/>
          <a:scene3d>
            <a:camera prst="orthographicFront"/>
            <a:lightRig rig="threePt" dir="t"/>
          </a:scene3d>
          <a:sp3d>
            <a:bevelT prst="angle"/>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2438407" y="1714787"/>
            <a:ext cx="2724151" cy="392897"/>
          </a:xfrm>
          <a:prstGeom prst="ellipse">
            <a:avLst/>
          </a:prstGeom>
          <a:noFill/>
          <a:ln w="38100" cap="flat" cmpd="sng" algn="ctr">
            <a:solidFill>
              <a:srgbClr val="FF0000"/>
            </a:solidFill>
            <a:prstDash val="solid"/>
            <a:round/>
            <a:headEnd type="none" w="med" len="med"/>
            <a:tailEnd type="none" w="med" len="med"/>
          </a:ln>
          <a:effectLst/>
          <a:scene3d>
            <a:camera prst="orthographicFront"/>
            <a:lightRig rig="threePt" dir="t"/>
          </a:scene3d>
          <a:sp3d>
            <a:bevelT prst="angle"/>
          </a:sp3d>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08226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7" y="24"/>
            <a:ext cx="7824051" cy="573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Callout 3"/>
          <p:cNvSpPr/>
          <p:nvPr/>
        </p:nvSpPr>
        <p:spPr>
          <a:xfrm>
            <a:off x="6523635" y="4019294"/>
            <a:ext cx="5322628" cy="2585545"/>
          </a:xfrm>
          <a:prstGeom prst="leftArrowCallout">
            <a:avLst>
              <a:gd name="adj1" fmla="val 16753"/>
              <a:gd name="adj2" fmla="val 14175"/>
              <a:gd name="adj3" fmla="val 22707"/>
              <a:gd name="adj4" fmla="val 71042"/>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alibri" panose="020F0502020204030204" pitchFamily="34" charset="0"/>
              </a:rPr>
              <a:t>Dated papyrus scraps used to strengthen the bindings of the books helped date the</a:t>
            </a:r>
          </a:p>
          <a:p>
            <a:pPr algn="ctr"/>
            <a:r>
              <a:rPr lang="en-US" sz="2800" dirty="0" smtClean="0">
                <a:solidFill>
                  <a:prstClr val="white"/>
                </a:solidFill>
                <a:latin typeface="Calibri" panose="020F0502020204030204" pitchFamily="34" charset="0"/>
              </a:rPr>
              <a:t>volumes to the</a:t>
            </a:r>
          </a:p>
          <a:p>
            <a:pPr algn="ctr"/>
            <a:r>
              <a:rPr lang="en-US" sz="2800" dirty="0" smtClean="0">
                <a:solidFill>
                  <a:prstClr val="white"/>
                </a:solidFill>
                <a:latin typeface="Calibri" panose="020F0502020204030204" pitchFamily="34" charset="0"/>
              </a:rPr>
              <a:t>mid-fourth century A.D.</a:t>
            </a:r>
            <a:endParaRPr lang="en-US" sz="2800" dirty="0">
              <a:solidFill>
                <a:prstClr val="white"/>
              </a:solidFill>
              <a:latin typeface="Calibri" panose="020F0502020204030204" pitchFamily="34" charset="0"/>
            </a:endParaRPr>
          </a:p>
        </p:txBody>
      </p:sp>
      <p:sp>
        <p:nvSpPr>
          <p:cNvPr id="2" name="Oval 1"/>
          <p:cNvSpPr/>
          <p:nvPr/>
        </p:nvSpPr>
        <p:spPr bwMode="auto">
          <a:xfrm>
            <a:off x="7964483" y="102356"/>
            <a:ext cx="3881776" cy="3548418"/>
          </a:xfrm>
          <a:prstGeom prst="ellipse">
            <a:avLst/>
          </a:prstGeom>
          <a:solidFill>
            <a:srgbClr val="00206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Calibri" panose="020F0502020204030204" pitchFamily="34" charset="0"/>
              </a:rPr>
              <a:t>dates from </a:t>
            </a:r>
            <a:r>
              <a:rPr kumimoji="0" lang="en-US" sz="1600" b="1" i="0" u="none" strike="noStrike" cap="none" normalizeH="0" baseline="0" dirty="0" err="1" smtClean="0">
                <a:ln>
                  <a:noFill/>
                </a:ln>
                <a:solidFill>
                  <a:schemeClr val="bg1"/>
                </a:solidFill>
                <a:effectLst/>
                <a:latin typeface="Calibri" panose="020F0502020204030204" pitchFamily="34" charset="0"/>
              </a:rPr>
              <a:t>cartonnage</a:t>
            </a:r>
            <a:endParaRPr kumimoji="0" lang="en-US" sz="1600" b="1" i="0" u="none" strike="noStrike" cap="none" normalizeH="0" baseline="0" dirty="0" smtClean="0">
              <a:ln>
                <a:noFill/>
              </a:ln>
              <a:solidFill>
                <a:schemeClr val="bg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solidFill>
                  <a:schemeClr val="bg1"/>
                </a:solidFill>
                <a:latin typeface="Calibri" panose="020F0502020204030204" pitchFamily="34" charset="0"/>
              </a:rPr>
              <a:t>with</a:t>
            </a:r>
            <a:r>
              <a:rPr kumimoji="0" lang="en-US" sz="1600" b="1" i="0" u="none" strike="noStrike" cap="none" normalizeH="0" baseline="0" dirty="0" smtClean="0">
                <a:ln>
                  <a:noFill/>
                </a:ln>
                <a:solidFill>
                  <a:schemeClr val="bg1"/>
                </a:solidFill>
                <a:effectLst/>
                <a:latin typeface="Calibri" panose="020F0502020204030204" pitchFamily="34" charset="0"/>
              </a:rPr>
              <a:t>in bindings</a:t>
            </a:r>
            <a:r>
              <a:rPr kumimoji="0" lang="en-US" sz="1600" b="1" i="0" u="none" strike="noStrike" cap="none" normalizeH="0" dirty="0" smtClean="0">
                <a:ln>
                  <a:noFill/>
                </a:ln>
                <a:solidFill>
                  <a:schemeClr val="bg1"/>
                </a:solidFill>
                <a:effectLst/>
                <a:latin typeface="Calibri" panose="020F0502020204030204" pitchFamily="34" charset="0"/>
              </a:rPr>
              <a:t> </a:t>
            </a:r>
            <a:r>
              <a:rPr kumimoji="0" lang="en-US" sz="1600" b="1" i="0" u="none" strike="noStrike" cap="none" normalizeH="0" baseline="0" dirty="0" smtClean="0">
                <a:ln>
                  <a:noFill/>
                </a:ln>
                <a:solidFill>
                  <a:schemeClr val="bg1"/>
                </a:solidFill>
                <a:effectLst/>
                <a:latin typeface="Calibri" panose="020F0502020204030204" pitchFamily="34" charset="0"/>
              </a:rPr>
              <a:t>of Cod. VII:</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Calibri" panose="020F0502020204030204" pitchFamily="34" charset="0"/>
              </a:rPr>
              <a:t>341</a:t>
            </a:r>
            <a:r>
              <a:rPr kumimoji="0" lang="en-US" sz="3600" b="1" i="0" u="none" strike="noStrike" cap="none" normalizeH="0" dirty="0" smtClean="0">
                <a:ln>
                  <a:noFill/>
                </a:ln>
                <a:solidFill>
                  <a:schemeClr val="bg1"/>
                </a:solidFill>
                <a:effectLst/>
                <a:latin typeface="Calibri" panose="020F0502020204030204" pitchFamily="34" charset="0"/>
              </a:rPr>
              <a:t> </a:t>
            </a:r>
            <a:r>
              <a:rPr kumimoji="0" lang="en-US" sz="3600" i="0" u="none" strike="noStrike" cap="none" normalizeH="0" dirty="0" smtClean="0">
                <a:ln>
                  <a:noFill/>
                </a:ln>
                <a:solidFill>
                  <a:schemeClr val="bg1"/>
                </a:solidFill>
                <a:effectLst/>
                <a:latin typeface="Calibri" panose="020F0502020204030204" pitchFamily="34" charset="0"/>
              </a:rPr>
              <a:t>A.D.</a:t>
            </a:r>
            <a:endParaRPr kumimoji="0" lang="en-US" sz="3600" i="0" u="none" strike="noStrike" cap="none" normalizeH="0" baseline="0" dirty="0" smtClean="0">
              <a:ln>
                <a:noFill/>
              </a:ln>
              <a:solidFill>
                <a:schemeClr val="bg1"/>
              </a:solidFill>
              <a:effectLst/>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3600" b="1" dirty="0" smtClean="0">
                <a:solidFill>
                  <a:schemeClr val="bg1"/>
                </a:solidFill>
                <a:latin typeface="Calibri" panose="020F0502020204030204" pitchFamily="34" charset="0"/>
              </a:rPr>
              <a:t>346 </a:t>
            </a:r>
            <a:r>
              <a:rPr lang="en-US" sz="3600" dirty="0" smtClean="0">
                <a:solidFill>
                  <a:schemeClr val="bg1"/>
                </a:solidFill>
                <a:latin typeface="Calibri" panose="020F0502020204030204" pitchFamily="34" charset="0"/>
              </a:rPr>
              <a:t>A.D.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Calibri" panose="020F0502020204030204" pitchFamily="34" charset="0"/>
              </a:rPr>
              <a:t>348 </a:t>
            </a:r>
            <a:r>
              <a:rPr kumimoji="0" lang="en-US" sz="3600" i="0" u="none" strike="noStrike" cap="none" normalizeH="0" baseline="0" dirty="0" smtClean="0">
                <a:ln>
                  <a:noFill/>
                </a:ln>
                <a:solidFill>
                  <a:schemeClr val="bg1"/>
                </a:solidFill>
                <a:effectLst/>
                <a:latin typeface="Calibri" panose="020F0502020204030204" pitchFamily="34" charset="0"/>
              </a:rPr>
              <a:t>A.D.</a:t>
            </a:r>
          </a:p>
          <a:p>
            <a:pPr marL="0" marR="0" indent="0" algn="ctr" defTabSz="914400" rtl="0" eaLnBrk="0" fontAlgn="base" latinLnBrk="0" hangingPunct="0">
              <a:lnSpc>
                <a:spcPct val="100000"/>
              </a:lnSpc>
              <a:spcBef>
                <a:spcPct val="0"/>
              </a:spcBef>
              <a:spcAft>
                <a:spcPct val="0"/>
              </a:spcAft>
              <a:buClrTx/>
              <a:buSzTx/>
              <a:buFontTx/>
              <a:buNone/>
              <a:tabLst/>
            </a:pPr>
            <a:r>
              <a:rPr lang="en-US" sz="1200" i="1" u="sng" dirty="0" smtClean="0">
                <a:solidFill>
                  <a:schemeClr val="bg1"/>
                </a:solidFill>
                <a:latin typeface="Calibri" panose="020F0502020204030204" pitchFamily="34" charset="0"/>
              </a:rPr>
              <a:t>Nag </a:t>
            </a:r>
            <a:r>
              <a:rPr lang="en-US" sz="1200" i="1" u="sng" dirty="0" err="1" smtClean="0">
                <a:solidFill>
                  <a:schemeClr val="bg1"/>
                </a:solidFill>
                <a:latin typeface="Calibri" panose="020F0502020204030204" pitchFamily="34" charset="0"/>
              </a:rPr>
              <a:t>Hammadi</a:t>
            </a:r>
            <a:r>
              <a:rPr lang="en-US" sz="1200" i="1" u="sng" dirty="0" smtClean="0">
                <a:solidFill>
                  <a:schemeClr val="bg1"/>
                </a:solidFill>
                <a:latin typeface="Calibri" panose="020F0502020204030204" pitchFamily="34" charset="0"/>
              </a:rPr>
              <a:t> Library</a:t>
            </a:r>
            <a:endParaRPr lang="en-US" sz="1200" dirty="0" smtClean="0">
              <a:solidFill>
                <a:schemeClr val="bg1"/>
              </a:solidFill>
              <a:latin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solidFill>
                  <a:schemeClr val="bg1"/>
                </a:solidFill>
                <a:latin typeface="Calibri" panose="020F0502020204030204" pitchFamily="34" charset="0"/>
              </a:rPr>
              <a:t>J.M. Robinson;</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solidFill>
                  <a:schemeClr val="bg1"/>
                </a:solidFill>
                <a:latin typeface="Calibri" panose="020F0502020204030204" pitchFamily="34" charset="0"/>
              </a:rPr>
              <a:t>pg.16</a:t>
            </a:r>
            <a:endParaRPr kumimoji="0" lang="en-US" sz="1200" i="0" u="none" strike="noStrike" cap="none" normalizeH="0" baseline="0" dirty="0" smtClean="0">
              <a:ln>
                <a:noFill/>
              </a:ln>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501748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406400" y="304800"/>
            <a:ext cx="11379200" cy="6210300"/>
          </a:xfrm>
          <a:solidFill>
            <a:schemeClr val="tx1"/>
          </a:solidFill>
          <a:ln w="76200">
            <a:solidFill>
              <a:schemeClr val="tx1"/>
            </a:solidFill>
            <a:miter lim="800000"/>
            <a:headEnd/>
            <a:tailEnd/>
          </a:ln>
          <a:effectLst>
            <a:outerShdw dist="107763" dir="2700000" algn="ctr" rotWithShape="0">
              <a:schemeClr val="bg2"/>
            </a:outerShdw>
          </a:effectLst>
        </p:spPr>
        <p:txBody>
          <a:bodyPr/>
          <a:lstStyle/>
          <a:p>
            <a:pPr>
              <a:lnSpc>
                <a:spcPct val="110000"/>
              </a:lnSpc>
            </a:pPr>
            <a:r>
              <a:rPr lang="en-US" altLang="en-US" sz="6600" b="1" dirty="0" smtClean="0">
                <a:solidFill>
                  <a:srgbClr val="FFFF00"/>
                </a:solidFill>
                <a:effectLst>
                  <a:outerShdw blurRad="38100" dist="38100" dir="2700000" algn="tl">
                    <a:srgbClr val="000000"/>
                  </a:outerShdw>
                </a:effectLst>
                <a:latin typeface="Papyrus" pitchFamily="66" charset="0"/>
              </a:rPr>
              <a:t>Nag </a:t>
            </a:r>
            <a:r>
              <a:rPr lang="en-US" altLang="en-US" sz="6600" b="1" dirty="0" err="1" smtClean="0">
                <a:solidFill>
                  <a:srgbClr val="FFFF00"/>
                </a:solidFill>
                <a:effectLst>
                  <a:outerShdw blurRad="38100" dist="38100" dir="2700000" algn="tl">
                    <a:srgbClr val="000000"/>
                  </a:outerShdw>
                </a:effectLst>
                <a:latin typeface="Papyrus" pitchFamily="66" charset="0"/>
              </a:rPr>
              <a:t>Hammadi</a:t>
            </a:r>
            <a:r>
              <a:rPr lang="en-US" altLang="en-US" sz="6600" b="1" dirty="0" smtClean="0">
                <a:solidFill>
                  <a:srgbClr val="FFFF00"/>
                </a:solidFill>
                <a:effectLst>
                  <a:outerShdw blurRad="38100" dist="38100" dir="2700000" algn="tl">
                    <a:srgbClr val="000000"/>
                  </a:outerShdw>
                </a:effectLst>
                <a:latin typeface="Papyrus" pitchFamily="66" charset="0"/>
              </a:rPr>
              <a:t> Texts</a:t>
            </a:r>
            <a:r>
              <a:rPr lang="en-US" altLang="en-US" sz="6600" b="1" dirty="0">
                <a:solidFill>
                  <a:srgbClr val="FFFF00"/>
                </a:solidFill>
                <a:effectLst>
                  <a:outerShdw blurRad="38100" dist="38100" dir="2700000" algn="tl">
                    <a:srgbClr val="000000"/>
                  </a:outerShdw>
                </a:effectLst>
                <a:latin typeface="Papyrus" pitchFamily="66" charset="0"/>
              </a:rPr>
              <a:t/>
            </a:r>
            <a:br>
              <a:rPr lang="en-US" altLang="en-US" sz="6600" b="1" dirty="0">
                <a:solidFill>
                  <a:srgbClr val="FFFF00"/>
                </a:solidFill>
                <a:effectLst>
                  <a:outerShdw blurRad="38100" dist="38100" dir="2700000" algn="tl">
                    <a:srgbClr val="000000"/>
                  </a:outerShdw>
                </a:effectLst>
                <a:latin typeface="Papyrus" pitchFamily="66" charset="0"/>
              </a:rPr>
            </a:br>
            <a:r>
              <a:rPr lang="en-US" altLang="en-US" sz="6600" b="1" dirty="0" smtClean="0">
                <a:solidFill>
                  <a:srgbClr val="FFFF00"/>
                </a:solidFill>
                <a:effectLst>
                  <a:outerShdw blurRad="38100" dist="38100" dir="2700000" algn="tl">
                    <a:srgbClr val="000000"/>
                  </a:outerShdw>
                </a:effectLst>
                <a:latin typeface="Papyrus" pitchFamily="66" charset="0"/>
              </a:rPr>
              <a:t/>
            </a:r>
            <a:br>
              <a:rPr lang="en-US" altLang="en-US" sz="6600" b="1" dirty="0" smtClean="0">
                <a:solidFill>
                  <a:srgbClr val="FFFF00"/>
                </a:solidFill>
                <a:effectLst>
                  <a:outerShdw blurRad="38100" dist="38100" dir="2700000" algn="tl">
                    <a:srgbClr val="000000"/>
                  </a:outerShdw>
                </a:effectLst>
                <a:latin typeface="Papyrus" pitchFamily="66" charset="0"/>
              </a:rPr>
            </a:br>
            <a:r>
              <a:rPr lang="en-US" altLang="en-US" sz="8800" b="1" dirty="0">
                <a:solidFill>
                  <a:srgbClr val="FFFF00"/>
                </a:solidFill>
                <a:effectLst>
                  <a:outerShdw blurRad="38100" dist="38100" dir="2700000" algn="tl">
                    <a:srgbClr val="000000"/>
                  </a:outerShdw>
                </a:effectLst>
                <a:latin typeface="Papyrus" pitchFamily="66" charset="0"/>
              </a:rPr>
              <a:t/>
            </a:r>
            <a:br>
              <a:rPr lang="en-US" altLang="en-US" sz="8800" b="1" dirty="0">
                <a:solidFill>
                  <a:srgbClr val="FFFF00"/>
                </a:solidFill>
                <a:effectLst>
                  <a:outerShdw blurRad="38100" dist="38100" dir="2700000" algn="tl">
                    <a:srgbClr val="000000"/>
                  </a:outerShdw>
                </a:effectLst>
                <a:latin typeface="Papyrus" pitchFamily="66" charset="0"/>
              </a:rPr>
            </a:br>
            <a:r>
              <a:rPr lang="en-US" altLang="en-US" sz="8800" b="1" dirty="0" smtClean="0">
                <a:solidFill>
                  <a:srgbClr val="FFFF00"/>
                </a:solidFill>
                <a:effectLst>
                  <a:outerShdw blurRad="38100" dist="38100" dir="2700000" algn="tl">
                    <a:srgbClr val="000000"/>
                  </a:outerShdw>
                </a:effectLst>
                <a:latin typeface="Papyrus" pitchFamily="66" charset="0"/>
              </a:rPr>
              <a:t/>
            </a:r>
            <a:br>
              <a:rPr lang="en-US" altLang="en-US" sz="8800" b="1" dirty="0" smtClean="0">
                <a:solidFill>
                  <a:srgbClr val="FFFF00"/>
                </a:solidFill>
                <a:effectLst>
                  <a:outerShdw blurRad="38100" dist="38100" dir="2700000" algn="tl">
                    <a:srgbClr val="000000"/>
                  </a:outerShdw>
                </a:effectLst>
                <a:latin typeface="Papyrus" pitchFamily="66" charset="0"/>
              </a:rPr>
            </a:br>
            <a:endParaRPr lang="en-US" altLang="en-US" dirty="0">
              <a:solidFill>
                <a:srgbClr val="FFFF00"/>
              </a:solidFill>
              <a:latin typeface="Papyrus" pitchFamily="66" charset="0"/>
            </a:endParaRPr>
          </a:p>
        </p:txBody>
      </p:sp>
      <p:sp>
        <p:nvSpPr>
          <p:cNvPr id="2" name="Rounded Rectangle 1"/>
          <p:cNvSpPr/>
          <p:nvPr/>
        </p:nvSpPr>
        <p:spPr bwMode="auto">
          <a:xfrm>
            <a:off x="800115" y="1981200"/>
            <a:ext cx="10496551" cy="838200"/>
          </a:xfrm>
          <a:prstGeom prst="roundRect">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dirty="0" smtClean="0">
                <a:solidFill>
                  <a:schemeClr val="bg1"/>
                </a:solidFill>
                <a:latin typeface="Arial" charset="0"/>
              </a:rPr>
              <a:t> </a:t>
            </a:r>
            <a:r>
              <a:rPr lang="en-US" sz="4800" b="1" dirty="0" smtClean="0">
                <a:solidFill>
                  <a:schemeClr val="bg1"/>
                </a:solidFill>
                <a:latin typeface="Calibri" panose="020F0502020204030204" pitchFamily="34" charset="0"/>
              </a:rPr>
              <a:t>written later, not apostolic</a:t>
            </a:r>
            <a:endParaRPr kumimoji="0" lang="en-US" sz="4800" b="1" i="0" u="none" strike="noStrike" cap="none" normalizeH="0" baseline="0" dirty="0" smtClean="0">
              <a:ln>
                <a:noFill/>
              </a:ln>
              <a:solidFill>
                <a:schemeClr val="bg1"/>
              </a:solidFill>
              <a:effectLst/>
              <a:latin typeface="Calibri" panose="020F0502020204030204" pitchFamily="34" charset="0"/>
            </a:endParaRPr>
          </a:p>
        </p:txBody>
      </p:sp>
      <p:sp>
        <p:nvSpPr>
          <p:cNvPr id="4" name="Rounded Rectangle 3"/>
          <p:cNvSpPr/>
          <p:nvPr/>
        </p:nvSpPr>
        <p:spPr bwMode="auto">
          <a:xfrm>
            <a:off x="800115" y="2990850"/>
            <a:ext cx="10496551" cy="838200"/>
          </a:xfrm>
          <a:prstGeom prst="roundRect">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dirty="0" smtClean="0">
                <a:solidFill>
                  <a:schemeClr val="bg1"/>
                </a:solidFill>
                <a:latin typeface="Arial" charset="0"/>
              </a:rPr>
              <a:t> </a:t>
            </a:r>
            <a:r>
              <a:rPr lang="en-US" sz="4800" b="1" dirty="0" smtClean="0">
                <a:solidFill>
                  <a:schemeClr val="bg1"/>
                </a:solidFill>
                <a:latin typeface="Calibri" panose="020F0502020204030204" pitchFamily="34" charset="0"/>
              </a:rPr>
              <a:t>unreliable</a:t>
            </a:r>
            <a:endParaRPr kumimoji="0" lang="en-US" sz="4800" b="1" i="0" u="none" strike="noStrike" cap="none" normalizeH="0" baseline="0" dirty="0" smtClean="0">
              <a:ln>
                <a:noFill/>
              </a:ln>
              <a:solidFill>
                <a:schemeClr val="bg1"/>
              </a:solidFill>
              <a:effectLst/>
              <a:latin typeface="Calibri" panose="020F0502020204030204" pitchFamily="34" charset="0"/>
            </a:endParaRPr>
          </a:p>
        </p:txBody>
      </p:sp>
      <p:sp>
        <p:nvSpPr>
          <p:cNvPr id="5" name="Rounded Rectangle 4"/>
          <p:cNvSpPr/>
          <p:nvPr/>
        </p:nvSpPr>
        <p:spPr bwMode="auto">
          <a:xfrm>
            <a:off x="800115" y="4000500"/>
            <a:ext cx="10496551" cy="838200"/>
          </a:xfrm>
          <a:prstGeom prst="roundRect">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dirty="0" smtClean="0">
                <a:solidFill>
                  <a:schemeClr val="bg1"/>
                </a:solidFill>
                <a:latin typeface="Arial" charset="0"/>
              </a:rPr>
              <a:t> </a:t>
            </a:r>
            <a:r>
              <a:rPr lang="en-US" sz="4800" b="1" dirty="0" smtClean="0">
                <a:solidFill>
                  <a:schemeClr val="bg1"/>
                </a:solidFill>
                <a:latin typeface="Calibri" panose="020F0502020204030204" pitchFamily="34" charset="0"/>
              </a:rPr>
              <a:t>contradict not only NT but also Gen.</a:t>
            </a:r>
            <a:endParaRPr kumimoji="0" lang="en-US" sz="4800" b="1" i="0" u="none" strike="noStrike" cap="none" normalizeH="0" baseline="0" dirty="0" smtClean="0">
              <a:ln>
                <a:noFill/>
              </a:ln>
              <a:solidFill>
                <a:schemeClr val="bg1"/>
              </a:solidFill>
              <a:effectLst/>
              <a:latin typeface="Calibri" panose="020F0502020204030204" pitchFamily="34" charset="0"/>
            </a:endParaRPr>
          </a:p>
        </p:txBody>
      </p:sp>
      <p:sp>
        <p:nvSpPr>
          <p:cNvPr id="6" name="Rounded Rectangle 5"/>
          <p:cNvSpPr/>
          <p:nvPr/>
        </p:nvSpPr>
        <p:spPr bwMode="auto">
          <a:xfrm>
            <a:off x="819165" y="4991100"/>
            <a:ext cx="10496551" cy="838200"/>
          </a:xfrm>
          <a:prstGeom prst="roundRect">
            <a:avLst/>
          </a:prstGeom>
          <a:solidFill>
            <a:srgbClr val="C0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dirty="0" smtClean="0">
                <a:solidFill>
                  <a:schemeClr val="bg1"/>
                </a:solidFill>
                <a:latin typeface="Arial" charset="0"/>
              </a:rPr>
              <a:t> </a:t>
            </a:r>
            <a:r>
              <a:rPr lang="en-US" sz="4400" b="1" dirty="0" smtClean="0">
                <a:solidFill>
                  <a:schemeClr val="bg1"/>
                </a:solidFill>
                <a:latin typeface="Calibri" panose="020F0502020204030204" pitchFamily="34" charset="0"/>
              </a:rPr>
              <a:t>contents include: polytheism &amp; nonsense</a:t>
            </a:r>
            <a:endParaRPr kumimoji="0" lang="en-US" sz="4400" b="1" i="0" u="none" strike="noStrike" cap="none" normalizeH="0" baseline="0" dirty="0" smtClean="0">
              <a:ln>
                <a:noFill/>
              </a:ln>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335622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smtClean="0">
              <a:solidFill>
                <a:prstClr val="white"/>
              </a:solidFill>
            </a:endParaRPr>
          </a:p>
          <a:p>
            <a:pPr algn="ctr"/>
            <a:endParaRPr lang="en-US" sz="7200" dirty="0">
              <a:solidFill>
                <a:prstClr val="white"/>
              </a:solidFill>
            </a:endParaRPr>
          </a:p>
          <a:p>
            <a:pPr algn="ctr"/>
            <a:endParaRPr lang="en-US" sz="7200" dirty="0" smtClean="0">
              <a:solidFill>
                <a:prstClr val="white"/>
              </a:solidFill>
            </a:endParaRPr>
          </a:p>
          <a:p>
            <a:pPr algn="ctr"/>
            <a:endParaRPr lang="en-US" sz="4800" dirty="0">
              <a:solidFill>
                <a:prstClr val="white"/>
              </a:solidFill>
            </a:endParaRPr>
          </a:p>
        </p:txBody>
      </p:sp>
      <p:sp>
        <p:nvSpPr>
          <p:cNvPr id="5" name="Rectangle 4"/>
          <p:cNvSpPr/>
          <p:nvPr/>
        </p:nvSpPr>
        <p:spPr>
          <a:xfrm>
            <a:off x="1198181" y="220720"/>
            <a:ext cx="10752083" cy="1040524"/>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effectLst>
                  <a:outerShdw blurRad="38100" dist="38100" dir="2700000" algn="tl">
                    <a:srgbClr val="000000">
                      <a:alpha val="43137"/>
                    </a:srgbClr>
                  </a:outerShdw>
                </a:effectLst>
              </a:rPr>
              <a:t>John 20:30 </a:t>
            </a:r>
            <a:r>
              <a:rPr lang="en-US" b="1" dirty="0" smtClean="0">
                <a:solidFill>
                  <a:srgbClr val="FFFF00"/>
                </a:solidFill>
                <a:effectLst>
                  <a:outerShdw blurRad="38100" dist="38100" dir="2700000" algn="tl">
                    <a:srgbClr val="000000">
                      <a:alpha val="43137"/>
                    </a:srgbClr>
                  </a:outerShdw>
                </a:effectLst>
              </a:rPr>
              <a:t>ESV   </a:t>
            </a:r>
            <a:r>
              <a:rPr lang="en-US" sz="3200" dirty="0" smtClean="0"/>
              <a:t>Now </a:t>
            </a:r>
            <a:r>
              <a:rPr lang="en-US" sz="3200" dirty="0"/>
              <a:t>Jesus did </a:t>
            </a:r>
            <a:r>
              <a:rPr lang="en-US" sz="3200" u="sng" dirty="0"/>
              <a:t>many other</a:t>
            </a:r>
            <a:r>
              <a:rPr lang="en-US" sz="3200" dirty="0"/>
              <a:t> signs in the presence of the disciples, which are not written in this book;</a:t>
            </a:r>
          </a:p>
        </p:txBody>
      </p:sp>
      <p:sp>
        <p:nvSpPr>
          <p:cNvPr id="8" name="Rectangle 7"/>
          <p:cNvSpPr/>
          <p:nvPr/>
        </p:nvSpPr>
        <p:spPr>
          <a:xfrm>
            <a:off x="1198181" y="1429407"/>
            <a:ext cx="10752083" cy="982717"/>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effectLst>
                  <a:outerShdw blurRad="38100" dist="38100" dir="2700000" algn="tl">
                    <a:srgbClr val="000000">
                      <a:alpha val="43137"/>
                    </a:srgbClr>
                  </a:outerShdw>
                </a:effectLst>
              </a:rPr>
              <a:t>Acts 2:40 </a:t>
            </a:r>
            <a:r>
              <a:rPr lang="en-US" b="1" dirty="0" smtClean="0">
                <a:solidFill>
                  <a:srgbClr val="FFFF00"/>
                </a:solidFill>
                <a:effectLst>
                  <a:outerShdw blurRad="38100" dist="38100" dir="2700000" algn="tl">
                    <a:srgbClr val="000000">
                      <a:alpha val="43137"/>
                    </a:srgbClr>
                  </a:outerShdw>
                </a:effectLst>
              </a:rPr>
              <a:t>ESV  </a:t>
            </a:r>
            <a:r>
              <a:rPr lang="en-US" sz="3200" dirty="0" smtClean="0">
                <a:solidFill>
                  <a:schemeClr val="bg1"/>
                </a:solidFill>
                <a:latin typeface="arial"/>
              </a:rPr>
              <a:t>And </a:t>
            </a:r>
            <a:r>
              <a:rPr lang="en-US" sz="3200" dirty="0">
                <a:solidFill>
                  <a:schemeClr val="bg1"/>
                </a:solidFill>
                <a:latin typeface="arial"/>
              </a:rPr>
              <a:t>with </a:t>
            </a:r>
            <a:r>
              <a:rPr lang="en-US" sz="3200" u="sng" dirty="0">
                <a:solidFill>
                  <a:schemeClr val="bg1"/>
                </a:solidFill>
                <a:latin typeface="arial"/>
              </a:rPr>
              <a:t>many other</a:t>
            </a:r>
            <a:r>
              <a:rPr lang="en-US" sz="3200" dirty="0">
                <a:solidFill>
                  <a:schemeClr val="bg1"/>
                </a:solidFill>
                <a:latin typeface="arial"/>
              </a:rPr>
              <a:t> words he bore witness and continued to exhort </a:t>
            </a:r>
            <a:r>
              <a:rPr lang="en-US" sz="3200" dirty="0" smtClean="0">
                <a:solidFill>
                  <a:schemeClr val="bg1"/>
                </a:solidFill>
                <a:latin typeface="arial"/>
              </a:rPr>
              <a:t>them</a:t>
            </a:r>
            <a:r>
              <a:rPr lang="en-US" sz="3200" dirty="0">
                <a:solidFill>
                  <a:schemeClr val="bg1"/>
                </a:solidFill>
                <a:latin typeface="arial"/>
              </a:rPr>
              <a:t> </a:t>
            </a:r>
            <a:endParaRPr lang="en-US" sz="3200" dirty="0">
              <a:solidFill>
                <a:schemeClr val="bg1"/>
              </a:solidFill>
            </a:endParaRPr>
          </a:p>
        </p:txBody>
      </p:sp>
      <p:sp>
        <p:nvSpPr>
          <p:cNvPr id="6" name="Rectangle 5"/>
          <p:cNvSpPr/>
          <p:nvPr/>
        </p:nvSpPr>
        <p:spPr>
          <a:xfrm rot="16200000">
            <a:off x="-889856" y="1060611"/>
            <a:ext cx="2241383" cy="461665"/>
          </a:xfrm>
          <a:prstGeom prst="rect">
            <a:avLst/>
          </a:prstGeom>
        </p:spPr>
        <p:txBody>
          <a:bodyPr wrap="none">
            <a:spAutoFit/>
          </a:bodyPr>
          <a:lstStyle/>
          <a:p>
            <a:r>
              <a:rPr lang="en-US" sz="2400" b="1" dirty="0" smtClean="0">
                <a:solidFill>
                  <a:schemeClr val="bg1"/>
                </a:solidFill>
              </a:rPr>
              <a:t>actions &amp; words</a:t>
            </a:r>
            <a:endParaRPr lang="en-US" sz="2400" b="1" dirty="0">
              <a:solidFill>
                <a:schemeClr val="bg1"/>
              </a:solidFill>
            </a:endParaRPr>
          </a:p>
        </p:txBody>
      </p:sp>
      <p:sp>
        <p:nvSpPr>
          <p:cNvPr id="14" name="Left Brace 13"/>
          <p:cNvSpPr/>
          <p:nvPr/>
        </p:nvSpPr>
        <p:spPr>
          <a:xfrm>
            <a:off x="583333" y="220732"/>
            <a:ext cx="461665" cy="2191403"/>
          </a:xfrm>
          <a:prstGeom prst="leftBrace">
            <a:avLst>
              <a:gd name="adj1" fmla="val 93706"/>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187669" y="2937648"/>
            <a:ext cx="10762593" cy="1082564"/>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effectLst>
                  <a:outerShdw blurRad="38100" dist="38100" dir="2700000" algn="tl">
                    <a:srgbClr val="000000">
                      <a:alpha val="43137"/>
                    </a:srgbClr>
                  </a:outerShdw>
                </a:effectLst>
              </a:rPr>
              <a:t>Luke 1:1 </a:t>
            </a:r>
            <a:r>
              <a:rPr lang="en-US" b="1" dirty="0" smtClean="0">
                <a:solidFill>
                  <a:srgbClr val="FFFF00"/>
                </a:solidFill>
                <a:effectLst>
                  <a:outerShdw blurRad="38100" dist="38100" dir="2700000" algn="tl">
                    <a:srgbClr val="000000">
                      <a:alpha val="43137"/>
                    </a:srgbClr>
                  </a:outerShdw>
                </a:effectLst>
              </a:rPr>
              <a:t>ESV  </a:t>
            </a:r>
            <a:r>
              <a:rPr lang="en-US" sz="3200" u="sng" dirty="0" smtClean="0">
                <a:solidFill>
                  <a:schemeClr val="bg1"/>
                </a:solidFill>
                <a:latin typeface="arial"/>
              </a:rPr>
              <a:t>many</a:t>
            </a:r>
            <a:r>
              <a:rPr lang="en-US" sz="3200" dirty="0" smtClean="0">
                <a:solidFill>
                  <a:schemeClr val="bg1"/>
                </a:solidFill>
                <a:latin typeface="arial"/>
              </a:rPr>
              <a:t> </a:t>
            </a:r>
            <a:r>
              <a:rPr lang="en-US" sz="3200" dirty="0">
                <a:solidFill>
                  <a:schemeClr val="bg1"/>
                </a:solidFill>
                <a:latin typeface="arial"/>
              </a:rPr>
              <a:t>have undertaken to compile a narrative of the things that have been accomplished among </a:t>
            </a:r>
            <a:r>
              <a:rPr lang="en-US" sz="3200" dirty="0" smtClean="0">
                <a:solidFill>
                  <a:schemeClr val="bg1"/>
                </a:solidFill>
                <a:latin typeface="arial"/>
              </a:rPr>
              <a:t>us</a:t>
            </a:r>
            <a:endParaRPr lang="en-US" sz="3200" dirty="0">
              <a:solidFill>
                <a:schemeClr val="bg1"/>
              </a:solidFill>
            </a:endParaRPr>
          </a:p>
        </p:txBody>
      </p:sp>
      <p:sp>
        <p:nvSpPr>
          <p:cNvPr id="10" name="Rectangle 9"/>
          <p:cNvSpPr/>
          <p:nvPr/>
        </p:nvSpPr>
        <p:spPr>
          <a:xfrm>
            <a:off x="1198179" y="4172614"/>
            <a:ext cx="10762593" cy="698926"/>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effectLst>
                  <a:outerShdw blurRad="38100" dist="38100" dir="2700000" algn="tl">
                    <a:srgbClr val="000000">
                      <a:alpha val="43137"/>
                    </a:srgbClr>
                  </a:outerShdw>
                </a:effectLst>
              </a:rPr>
              <a:t>1 Cor. 5:9 </a:t>
            </a:r>
            <a:r>
              <a:rPr lang="en-US" b="1" dirty="0" smtClean="0">
                <a:solidFill>
                  <a:srgbClr val="FFFF00"/>
                </a:solidFill>
                <a:effectLst>
                  <a:outerShdw blurRad="38100" dist="38100" dir="2700000" algn="tl">
                    <a:srgbClr val="000000">
                      <a:alpha val="43137"/>
                    </a:srgbClr>
                  </a:outerShdw>
                </a:effectLst>
              </a:rPr>
              <a:t>ESV  </a:t>
            </a:r>
            <a:r>
              <a:rPr lang="en-US" sz="3200" dirty="0">
                <a:solidFill>
                  <a:schemeClr val="bg1"/>
                </a:solidFill>
                <a:latin typeface="arial"/>
              </a:rPr>
              <a:t>I wrote to you in my letter  </a:t>
            </a:r>
            <a:endParaRPr lang="en-US" sz="3200" dirty="0">
              <a:solidFill>
                <a:schemeClr val="bg1"/>
              </a:solidFill>
            </a:endParaRPr>
          </a:p>
        </p:txBody>
      </p:sp>
      <p:sp>
        <p:nvSpPr>
          <p:cNvPr id="12" name="Rectangle 11"/>
          <p:cNvSpPr/>
          <p:nvPr/>
        </p:nvSpPr>
        <p:spPr>
          <a:xfrm>
            <a:off x="1188535" y="5013431"/>
            <a:ext cx="10772237" cy="1623849"/>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effectLst>
                  <a:outerShdw blurRad="38100" dist="38100" dir="2700000" algn="tl">
                    <a:srgbClr val="000000">
                      <a:alpha val="43137"/>
                    </a:srgbClr>
                  </a:outerShdw>
                </a:effectLst>
              </a:rPr>
              <a:t>Col. 4:16 </a:t>
            </a:r>
            <a:r>
              <a:rPr lang="en-US" b="1" dirty="0" smtClean="0">
                <a:solidFill>
                  <a:srgbClr val="FFFF00"/>
                </a:solidFill>
                <a:effectLst>
                  <a:outerShdw blurRad="38100" dist="38100" dir="2700000" algn="tl">
                    <a:srgbClr val="000000">
                      <a:alpha val="43137"/>
                    </a:srgbClr>
                  </a:outerShdw>
                </a:effectLst>
              </a:rPr>
              <a:t>ESV   </a:t>
            </a:r>
            <a:r>
              <a:rPr lang="en-US" sz="3200" dirty="0" smtClean="0">
                <a:solidFill>
                  <a:schemeClr val="bg1"/>
                </a:solidFill>
                <a:latin typeface="arial"/>
              </a:rPr>
              <a:t>And </a:t>
            </a:r>
            <a:r>
              <a:rPr lang="en-US" sz="3200" dirty="0">
                <a:solidFill>
                  <a:schemeClr val="bg1"/>
                </a:solidFill>
                <a:latin typeface="arial"/>
              </a:rPr>
              <a:t>when this letter has been read among you, have it also read in the church of the </a:t>
            </a:r>
            <a:r>
              <a:rPr lang="en-US" sz="3200" dirty="0" err="1">
                <a:solidFill>
                  <a:schemeClr val="bg1"/>
                </a:solidFill>
                <a:latin typeface="arial"/>
              </a:rPr>
              <a:t>Laodiceans</a:t>
            </a:r>
            <a:r>
              <a:rPr lang="en-US" sz="3200" dirty="0">
                <a:solidFill>
                  <a:schemeClr val="bg1"/>
                </a:solidFill>
                <a:latin typeface="arial"/>
              </a:rPr>
              <a:t>; and see that you also read the letter from Laodicea</a:t>
            </a:r>
            <a:r>
              <a:rPr lang="en-US" sz="3200" i="1" dirty="0" smtClean="0">
                <a:solidFill>
                  <a:schemeClr val="bg1"/>
                </a:solidFill>
                <a:latin typeface="arial"/>
              </a:rPr>
              <a:t>. (poss. Eph.?)</a:t>
            </a:r>
            <a:endParaRPr lang="en-US" sz="3200" i="1" dirty="0">
              <a:solidFill>
                <a:schemeClr val="bg1"/>
              </a:solidFill>
            </a:endParaRPr>
          </a:p>
        </p:txBody>
      </p:sp>
      <p:sp>
        <p:nvSpPr>
          <p:cNvPr id="13" name="Rectangle 12"/>
          <p:cNvSpPr/>
          <p:nvPr/>
        </p:nvSpPr>
        <p:spPr>
          <a:xfrm rot="16200000">
            <a:off x="-1097190" y="4472413"/>
            <a:ext cx="2656048" cy="461665"/>
          </a:xfrm>
          <a:prstGeom prst="rect">
            <a:avLst/>
          </a:prstGeom>
        </p:spPr>
        <p:txBody>
          <a:bodyPr wrap="none">
            <a:spAutoFit/>
          </a:bodyPr>
          <a:lstStyle/>
          <a:p>
            <a:r>
              <a:rPr lang="en-US" sz="2400" b="1" dirty="0" smtClean="0">
                <a:solidFill>
                  <a:schemeClr val="bg1"/>
                </a:solidFill>
              </a:rPr>
              <a:t>writings and letters</a:t>
            </a:r>
            <a:endParaRPr lang="en-US" sz="2400" b="1" dirty="0">
              <a:solidFill>
                <a:schemeClr val="bg1"/>
              </a:solidFill>
            </a:endParaRPr>
          </a:p>
        </p:txBody>
      </p:sp>
      <p:sp>
        <p:nvSpPr>
          <p:cNvPr id="15" name="Left Brace 14"/>
          <p:cNvSpPr/>
          <p:nvPr/>
        </p:nvSpPr>
        <p:spPr>
          <a:xfrm>
            <a:off x="593831" y="2937648"/>
            <a:ext cx="461665" cy="3689049"/>
          </a:xfrm>
          <a:prstGeom prst="leftBrace">
            <a:avLst>
              <a:gd name="adj1" fmla="val 93706"/>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3252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0" y="1828800"/>
            <a:ext cx="12192000" cy="5029200"/>
          </a:xfrm>
          <a:solidFill>
            <a:schemeClr val="tx1"/>
          </a:solidFill>
        </p:spPr>
        <p:txBody>
          <a:bodyPr/>
          <a:lstStyle/>
          <a:p>
            <a:pPr marL="0" indent="0">
              <a:spcBef>
                <a:spcPct val="50000"/>
              </a:spcBef>
              <a:buNone/>
            </a:pPr>
            <a:r>
              <a:rPr lang="en-US" altLang="en-US" sz="3600" b="1" u="sng" dirty="0" smtClean="0">
                <a:solidFill>
                  <a:schemeClr val="bg1"/>
                </a:solidFill>
                <a:latin typeface="Calibri" panose="020F0502020204030204" pitchFamily="34" charset="0"/>
              </a:rPr>
              <a:t>Later production, clearly written after earlier accounts:</a:t>
            </a:r>
            <a:endParaRPr lang="en-US" altLang="en-US" sz="3600" b="1" u="sng" dirty="0">
              <a:solidFill>
                <a:schemeClr val="bg1"/>
              </a:solidFill>
              <a:latin typeface="Calibri" panose="020F0502020204030204" pitchFamily="34" charset="0"/>
            </a:endParaRPr>
          </a:p>
          <a:p>
            <a:pPr lvl="0">
              <a:lnSpc>
                <a:spcPct val="90000"/>
              </a:lnSpc>
              <a:spcBef>
                <a:spcPct val="50000"/>
              </a:spcBef>
            </a:pPr>
            <a:r>
              <a:rPr lang="en-US" altLang="en-US" sz="3600" b="1" dirty="0">
                <a:solidFill>
                  <a:srgbClr val="FFFFFF"/>
                </a:solidFill>
                <a:latin typeface="Calibri" panose="020F0502020204030204" pitchFamily="34" charset="0"/>
              </a:rPr>
              <a:t>The apostles who were before us had these names for him: “Jesus, the Nazorean, Messiah,”</a:t>
            </a:r>
            <a:r>
              <a:rPr lang="en-US" altLang="en-US" sz="3600" dirty="0">
                <a:solidFill>
                  <a:srgbClr val="FFFFFF"/>
                </a:solidFill>
                <a:latin typeface="Calibri" panose="020F0502020204030204" pitchFamily="34" charset="0"/>
              </a:rPr>
              <a:t> </a:t>
            </a:r>
            <a:r>
              <a:rPr lang="en-US" altLang="en-US" sz="3600" b="1" dirty="0">
                <a:solidFill>
                  <a:srgbClr val="FFFF00"/>
                </a:solidFill>
                <a:latin typeface="Calibri" panose="020F0502020204030204" pitchFamily="34" charset="0"/>
              </a:rPr>
              <a:t>GOP.62</a:t>
            </a:r>
            <a:endParaRPr lang="en-US" altLang="en-US" sz="3600" dirty="0">
              <a:solidFill>
                <a:srgbClr val="FFFF00"/>
              </a:solidFill>
              <a:latin typeface="Calibri" panose="020F0502020204030204" pitchFamily="34" charset="0"/>
            </a:endParaRPr>
          </a:p>
          <a:p>
            <a:pPr>
              <a:spcBef>
                <a:spcPct val="50000"/>
              </a:spcBef>
            </a:pPr>
            <a:r>
              <a:rPr lang="en-US" altLang="en-US" sz="3600" dirty="0" smtClean="0">
                <a:solidFill>
                  <a:schemeClr val="bg1"/>
                </a:solidFill>
                <a:latin typeface="Calibri" panose="020F0502020204030204" pitchFamily="34" charset="0"/>
              </a:rPr>
              <a:t>“</a:t>
            </a:r>
            <a:r>
              <a:rPr lang="en-US" altLang="en-US" sz="3600" dirty="0">
                <a:solidFill>
                  <a:schemeClr val="bg1"/>
                </a:solidFill>
                <a:latin typeface="Calibri" panose="020F0502020204030204" pitchFamily="34" charset="0"/>
              </a:rPr>
              <a:t>the Samaritan gave nothing but wine and oil to the wounded man”  </a:t>
            </a:r>
            <a:r>
              <a:rPr lang="en-US" altLang="en-US" b="1" dirty="0">
                <a:solidFill>
                  <a:srgbClr val="FFFF00"/>
                </a:solidFill>
                <a:latin typeface="Calibri" panose="020F0502020204030204" pitchFamily="34" charset="0"/>
              </a:rPr>
              <a:t>GOP.78</a:t>
            </a:r>
            <a:endParaRPr lang="en-US" altLang="en-US" sz="4000" dirty="0">
              <a:solidFill>
                <a:srgbClr val="FFFF00"/>
              </a:solidFill>
              <a:latin typeface="Calibri" panose="020F0502020204030204" pitchFamily="34" charset="0"/>
            </a:endParaRPr>
          </a:p>
          <a:p>
            <a:pPr>
              <a:lnSpc>
                <a:spcPct val="90000"/>
              </a:lnSpc>
              <a:spcBef>
                <a:spcPct val="50000"/>
              </a:spcBef>
            </a:pPr>
            <a:r>
              <a:rPr lang="en-US" altLang="en-US" sz="3600" dirty="0">
                <a:solidFill>
                  <a:schemeClr val="bg1"/>
                </a:solidFill>
                <a:latin typeface="Calibri" panose="020F0502020204030204" pitchFamily="34" charset="0"/>
              </a:rPr>
              <a:t>“That is why the word says, “Already the ax is laid at the root of the trees”  </a:t>
            </a:r>
            <a:r>
              <a:rPr lang="en-US" altLang="en-US" b="1" dirty="0" smtClean="0">
                <a:solidFill>
                  <a:srgbClr val="FFFF00"/>
                </a:solidFill>
                <a:latin typeface="Calibri" panose="020F0502020204030204" pitchFamily="34" charset="0"/>
              </a:rPr>
              <a:t>GOP.83</a:t>
            </a:r>
            <a:endParaRPr lang="en-US" altLang="en-US" sz="3600" b="1" dirty="0">
              <a:solidFill>
                <a:srgbClr val="FFFF00"/>
              </a:solidFill>
              <a:latin typeface="Calibri" panose="020F0502020204030204" pitchFamily="34" charset="0"/>
            </a:endParaRPr>
          </a:p>
        </p:txBody>
      </p:sp>
      <p:sp>
        <p:nvSpPr>
          <p:cNvPr id="108548" name="Rectangle 4"/>
          <p:cNvSpPr>
            <a:spLocks noGrp="1" noChangeArrowheads="1"/>
          </p:cNvSpPr>
          <p:nvPr>
            <p:ph type="title"/>
          </p:nvPr>
        </p:nvSpPr>
        <p:spPr>
          <a:xfrm>
            <a:off x="914400" y="381000"/>
            <a:ext cx="10363200" cy="1143000"/>
          </a:xfrm>
          <a:solidFill>
            <a:srgbClr val="FFFF00"/>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a:solidFill>
                  <a:schemeClr val="tx1"/>
                </a:solidFill>
                <a:effectLst>
                  <a:outerShdw blurRad="38100" dist="38100" dir="2700000" algn="tl">
                    <a:srgbClr val="FFFFFF"/>
                  </a:outerShdw>
                </a:effectLst>
                <a:latin typeface="Papyrus" pitchFamily="66" charset="0"/>
              </a:rPr>
              <a:t>Gnostic “gospel of Philip”</a:t>
            </a:r>
            <a:endParaRPr lang="en-US" altLang="en-US">
              <a:solidFill>
                <a:srgbClr val="FFFF00"/>
              </a:solidFill>
              <a:latin typeface="Papyrus" pitchFamily="66" charset="0"/>
            </a:endParaRPr>
          </a:p>
        </p:txBody>
      </p:sp>
    </p:spTree>
    <p:extLst>
      <p:ext uri="{BB962C8B-B14F-4D97-AF65-F5344CB8AC3E}">
        <p14:creationId xmlns:p14="http://schemas.microsoft.com/office/powerpoint/2010/main" val="553393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8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06400" y="457200"/>
            <a:ext cx="11379200" cy="1143000"/>
          </a:xfrm>
          <a:solidFill>
            <a:srgbClr val="FFFF00"/>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dirty="0">
                <a:solidFill>
                  <a:schemeClr val="tx1"/>
                </a:solidFill>
                <a:effectLst>
                  <a:outerShdw blurRad="38100" dist="38100" dir="2700000" algn="tl">
                    <a:srgbClr val="FFFFFF"/>
                  </a:outerShdw>
                </a:effectLst>
                <a:latin typeface="Papyrus" pitchFamily="66" charset="0"/>
              </a:rPr>
              <a:t>Gnostic “</a:t>
            </a:r>
            <a:r>
              <a:rPr lang="en-US" altLang="en-US" sz="4800" b="1" dirty="0" err="1">
                <a:solidFill>
                  <a:schemeClr val="tx1"/>
                </a:solidFill>
                <a:effectLst>
                  <a:outerShdw blurRad="38100" dist="38100" dir="2700000" algn="tl">
                    <a:srgbClr val="FFFFFF"/>
                  </a:outerShdw>
                </a:effectLst>
                <a:latin typeface="Papyrus" pitchFamily="66" charset="0"/>
              </a:rPr>
              <a:t>apoc.</a:t>
            </a:r>
            <a:r>
              <a:rPr lang="en-US" altLang="en-US" sz="4800" b="1" dirty="0">
                <a:solidFill>
                  <a:schemeClr val="tx1"/>
                </a:solidFill>
                <a:effectLst>
                  <a:outerShdw blurRad="38100" dist="38100" dir="2700000" algn="tl">
                    <a:srgbClr val="FFFFFF"/>
                  </a:outerShdw>
                </a:effectLst>
                <a:latin typeface="Papyrus" pitchFamily="66" charset="0"/>
              </a:rPr>
              <a:t> of John”</a:t>
            </a:r>
            <a:endParaRPr lang="en-US" altLang="en-US" dirty="0">
              <a:solidFill>
                <a:srgbClr val="FFFF00"/>
              </a:solidFill>
              <a:latin typeface="Papyrus" pitchFamily="66" charset="0"/>
            </a:endParaRPr>
          </a:p>
        </p:txBody>
      </p:sp>
      <p:sp>
        <p:nvSpPr>
          <p:cNvPr id="107523" name="Text Box 3"/>
          <p:cNvSpPr txBox="1">
            <a:spLocks noChangeArrowheads="1"/>
          </p:cNvSpPr>
          <p:nvPr/>
        </p:nvSpPr>
        <p:spPr bwMode="auto">
          <a:xfrm>
            <a:off x="406400" y="1681891"/>
            <a:ext cx="11379200" cy="1945148"/>
          </a:xfrm>
          <a:prstGeom prst="rect">
            <a:avLst/>
          </a:prstGeom>
          <a:noFill/>
          <a:ln w="57150" cmpd="thinThick">
            <a:noFill/>
            <a:miter lim="800000"/>
            <a:headEnd/>
            <a:tailEnd/>
          </a:ln>
          <a:effectLst/>
        </p:spPr>
        <p:txBody>
          <a:bodyPr>
            <a:spAutoFit/>
          </a:bodyPr>
          <a:lstStyle/>
          <a:p>
            <a:pPr algn="ctr" eaLnBrk="0" fontAlgn="base" hangingPunct="0">
              <a:lnSpc>
                <a:spcPct val="110000"/>
              </a:lnSpc>
              <a:spcBef>
                <a:spcPct val="50000"/>
              </a:spcBef>
              <a:spcAft>
                <a:spcPct val="0"/>
              </a:spcAft>
            </a:pPr>
            <a:r>
              <a:rPr lang="en-US" altLang="en-US" sz="2800" dirty="0" smtClean="0">
                <a:solidFill>
                  <a:srgbClr val="000000"/>
                </a:solidFill>
                <a:latin typeface="Arial" charset="0"/>
              </a:rPr>
              <a:t>Contradictions not ltd. to the NT.  </a:t>
            </a:r>
          </a:p>
          <a:p>
            <a:pPr algn="ctr" eaLnBrk="0" fontAlgn="base" hangingPunct="0">
              <a:lnSpc>
                <a:spcPct val="110000"/>
              </a:lnSpc>
              <a:spcBef>
                <a:spcPct val="50000"/>
              </a:spcBef>
              <a:spcAft>
                <a:spcPct val="0"/>
              </a:spcAft>
            </a:pPr>
            <a:r>
              <a:rPr lang="en-US" altLang="en-US" sz="2800" dirty="0" smtClean="0">
                <a:solidFill>
                  <a:srgbClr val="000000"/>
                </a:solidFill>
                <a:latin typeface="Arial" charset="0"/>
              </a:rPr>
              <a:t>Sheds “new info” not just on events from the first century </a:t>
            </a:r>
          </a:p>
          <a:p>
            <a:pPr algn="ctr" eaLnBrk="0" fontAlgn="base" hangingPunct="0">
              <a:lnSpc>
                <a:spcPct val="110000"/>
              </a:lnSpc>
              <a:spcBef>
                <a:spcPct val="50000"/>
              </a:spcBef>
              <a:spcAft>
                <a:spcPct val="0"/>
              </a:spcAft>
            </a:pPr>
            <a:r>
              <a:rPr lang="en-US" altLang="en-US" sz="2800" dirty="0" smtClean="0">
                <a:solidFill>
                  <a:srgbClr val="000000"/>
                </a:solidFill>
                <a:latin typeface="Arial" charset="0"/>
              </a:rPr>
              <a:t>– but from thousands of years earlier as well: </a:t>
            </a:r>
          </a:p>
        </p:txBody>
      </p:sp>
      <p:sp>
        <p:nvSpPr>
          <p:cNvPr id="2" name="Rectangle 1"/>
          <p:cNvSpPr/>
          <p:nvPr/>
        </p:nvSpPr>
        <p:spPr>
          <a:xfrm>
            <a:off x="3048000" y="3630111"/>
            <a:ext cx="6096000" cy="2634567"/>
          </a:xfrm>
          <a:prstGeom prst="rect">
            <a:avLst/>
          </a:prstGeom>
        </p:spPr>
        <p:txBody>
          <a:bodyPr>
            <a:spAutoFit/>
          </a:bodyPr>
          <a:lstStyle/>
          <a:p>
            <a:pPr lvl="0" algn="ctr" eaLnBrk="0" fontAlgn="base" hangingPunct="0">
              <a:lnSpc>
                <a:spcPct val="110000"/>
              </a:lnSpc>
              <a:spcBef>
                <a:spcPct val="50000"/>
              </a:spcBef>
              <a:spcAft>
                <a:spcPct val="0"/>
              </a:spcAft>
            </a:pPr>
            <a:r>
              <a:rPr lang="en-US" altLang="en-US" sz="2800" b="1" i="1" dirty="0">
                <a:solidFill>
                  <a:srgbClr val="CC0000"/>
                </a:solidFill>
                <a:latin typeface="Arial" charset="0"/>
              </a:rPr>
              <a:t>“Not as Moses said”</a:t>
            </a:r>
            <a:r>
              <a:rPr lang="en-US" altLang="en-US" sz="2800" dirty="0">
                <a:solidFill>
                  <a:srgbClr val="000000"/>
                </a:solidFill>
                <a:latin typeface="Arial" charset="0"/>
              </a:rPr>
              <a:t>  </a:t>
            </a:r>
            <a:endParaRPr lang="en-US" altLang="en-US" sz="2800" dirty="0" smtClean="0">
              <a:solidFill>
                <a:srgbClr val="000000"/>
              </a:solidFill>
              <a:latin typeface="Arial" charset="0"/>
            </a:endParaRPr>
          </a:p>
          <a:p>
            <a:pPr lvl="0" algn="ctr" eaLnBrk="0" fontAlgn="base" hangingPunct="0">
              <a:lnSpc>
                <a:spcPct val="110000"/>
              </a:lnSpc>
              <a:spcBef>
                <a:spcPct val="50000"/>
              </a:spcBef>
              <a:spcAft>
                <a:spcPct val="0"/>
              </a:spcAft>
            </a:pPr>
            <a:r>
              <a:rPr lang="en-US" altLang="en-US" sz="2800" i="1" dirty="0" smtClean="0">
                <a:solidFill>
                  <a:srgbClr val="000000"/>
                </a:solidFill>
                <a:latin typeface="Arial" charset="0"/>
              </a:rPr>
              <a:t>again </a:t>
            </a:r>
            <a:r>
              <a:rPr lang="en-US" altLang="en-US" sz="2800" i="1" dirty="0">
                <a:solidFill>
                  <a:srgbClr val="000000"/>
                </a:solidFill>
                <a:latin typeface="Arial" charset="0"/>
              </a:rPr>
              <a:t>&amp; again.</a:t>
            </a:r>
            <a:r>
              <a:rPr lang="en-US" altLang="en-US" sz="2800" dirty="0">
                <a:solidFill>
                  <a:srgbClr val="000000"/>
                </a:solidFill>
                <a:latin typeface="Arial" charset="0"/>
              </a:rPr>
              <a:t> </a:t>
            </a:r>
          </a:p>
          <a:p>
            <a:pPr lvl="0" algn="ctr" eaLnBrk="0" fontAlgn="base" hangingPunct="0">
              <a:lnSpc>
                <a:spcPct val="110000"/>
              </a:lnSpc>
              <a:spcBef>
                <a:spcPct val="50000"/>
              </a:spcBef>
              <a:spcAft>
                <a:spcPct val="0"/>
              </a:spcAft>
            </a:pPr>
            <a:r>
              <a:rPr lang="en-US" altLang="en-US" sz="2800" i="1" dirty="0">
                <a:solidFill>
                  <a:srgbClr val="000000"/>
                </a:solidFill>
                <a:latin typeface="Arial" charset="0"/>
              </a:rPr>
              <a:t>Example:</a:t>
            </a:r>
            <a:r>
              <a:rPr lang="en-US" altLang="en-US" sz="2800" dirty="0">
                <a:solidFill>
                  <a:srgbClr val="000000"/>
                </a:solidFill>
                <a:latin typeface="Arial" charset="0"/>
              </a:rPr>
              <a:t> </a:t>
            </a:r>
            <a:endParaRPr lang="en-US" altLang="en-US" sz="2800" dirty="0" smtClean="0">
              <a:solidFill>
                <a:srgbClr val="000000"/>
              </a:solidFill>
              <a:latin typeface="Arial" charset="0"/>
            </a:endParaRPr>
          </a:p>
          <a:p>
            <a:pPr lvl="0" algn="ctr" eaLnBrk="0" fontAlgn="base" hangingPunct="0">
              <a:lnSpc>
                <a:spcPct val="110000"/>
              </a:lnSpc>
              <a:spcBef>
                <a:spcPct val="50000"/>
              </a:spcBef>
              <a:spcAft>
                <a:spcPct val="0"/>
              </a:spcAft>
            </a:pPr>
            <a:r>
              <a:rPr lang="en-US" altLang="en-US" sz="2800" i="1" dirty="0" smtClean="0">
                <a:solidFill>
                  <a:srgbClr val="000000"/>
                </a:solidFill>
                <a:latin typeface="Arial" charset="0"/>
              </a:rPr>
              <a:t>How </a:t>
            </a:r>
            <a:r>
              <a:rPr lang="en-US" altLang="en-US" sz="2800" i="1" dirty="0">
                <a:solidFill>
                  <a:srgbClr val="000000"/>
                </a:solidFill>
                <a:latin typeface="Arial" charset="0"/>
              </a:rPr>
              <a:t>did Noah escape the flood?</a:t>
            </a:r>
            <a:endParaRPr lang="en-US" altLang="en-US" sz="2800" dirty="0">
              <a:solidFill>
                <a:srgbClr val="CC0000"/>
              </a:solidFill>
              <a:latin typeface="Arial" charset="0"/>
            </a:endParaRPr>
          </a:p>
        </p:txBody>
      </p:sp>
      <p:sp>
        <p:nvSpPr>
          <p:cNvPr id="107524" name="Text Box 4"/>
          <p:cNvSpPr txBox="1">
            <a:spLocks noChangeArrowheads="1"/>
          </p:cNvSpPr>
          <p:nvPr/>
        </p:nvSpPr>
        <p:spPr bwMode="auto">
          <a:xfrm>
            <a:off x="0" y="4191008"/>
            <a:ext cx="12192000" cy="238834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110000"/>
              </a:lnSpc>
              <a:spcBef>
                <a:spcPct val="50000"/>
              </a:spcBef>
              <a:spcAft>
                <a:spcPct val="0"/>
              </a:spcAft>
            </a:pPr>
            <a:r>
              <a:rPr lang="en-US" altLang="en-US" sz="2800" b="1" dirty="0" smtClean="0">
                <a:solidFill>
                  <a:srgbClr val="FFFFFF"/>
                </a:solidFill>
                <a:latin typeface="Arial" charset="0"/>
              </a:rPr>
              <a:t>It is not as Moses said, ‘They hid themselves in an ark.’ but they hid themselves in a place,  not only Noah, but many other people …  </a:t>
            </a:r>
            <a:r>
              <a:rPr lang="en-US" altLang="en-US" sz="2800" b="1" dirty="0">
                <a:solidFill>
                  <a:srgbClr val="FFFFFF"/>
                </a:solidFill>
                <a:latin typeface="Arial" charset="0"/>
              </a:rPr>
              <a:t> </a:t>
            </a:r>
            <a:r>
              <a:rPr lang="en-US" altLang="en-US" sz="2800" b="1" dirty="0" smtClean="0">
                <a:solidFill>
                  <a:srgbClr val="FFFFFF"/>
                </a:solidFill>
                <a:latin typeface="Arial" charset="0"/>
              </a:rPr>
              <a:t>       They went into a place and hid themselves in a luminous cloud.          </a:t>
            </a:r>
          </a:p>
          <a:p>
            <a:pPr eaLnBrk="0" fontAlgn="base" hangingPunct="0">
              <a:lnSpc>
                <a:spcPct val="110000"/>
              </a:lnSpc>
              <a:spcBef>
                <a:spcPct val="50000"/>
              </a:spcBef>
              <a:spcAft>
                <a:spcPct val="0"/>
              </a:spcAft>
            </a:pPr>
            <a:r>
              <a:rPr lang="en-US" altLang="en-US" sz="2800" i="1" dirty="0" smtClean="0">
                <a:solidFill>
                  <a:srgbClr val="CCCCFF"/>
                </a:solidFill>
                <a:latin typeface="Arial" charset="0"/>
              </a:rPr>
              <a:t>- Apoc. Of Jn. .29</a:t>
            </a:r>
            <a:endParaRPr lang="en-US" altLang="en-US" sz="3200" dirty="0" smtClean="0">
              <a:solidFill>
                <a:srgbClr val="CCCCFF"/>
              </a:solidFill>
              <a:latin typeface="Arial" charset="0"/>
            </a:endParaRPr>
          </a:p>
          <a:p>
            <a:pPr eaLnBrk="0" fontAlgn="base" hangingPunct="0">
              <a:spcBef>
                <a:spcPct val="50000"/>
              </a:spcBef>
              <a:spcAft>
                <a:spcPct val="0"/>
              </a:spcAft>
            </a:pPr>
            <a:endParaRPr lang="en-US" altLang="en-US" sz="800" dirty="0" smtClean="0">
              <a:solidFill>
                <a:srgbClr val="000000"/>
              </a:solidFill>
              <a:latin typeface="Arial" charset="0"/>
            </a:endParaRPr>
          </a:p>
        </p:txBody>
      </p:sp>
    </p:spTree>
    <p:extLst>
      <p:ext uri="{BB962C8B-B14F-4D97-AF65-F5344CB8AC3E}">
        <p14:creationId xmlns:p14="http://schemas.microsoft.com/office/powerpoint/2010/main" val="2806524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7524"/>
                                        </p:tgtEl>
                                        <p:attrNameLst>
                                          <p:attrName>style.visibility</p:attrName>
                                        </p:attrNameLst>
                                      </p:cBhvr>
                                      <p:to>
                                        <p:strVal val="visible"/>
                                      </p:to>
                                    </p:set>
                                    <p:animEffect transition="in" filter="wipe(up)">
                                      <p:cBhvr>
                                        <p:cTn id="12"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752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a:solidFill>
            <a:schemeClr val="tx1"/>
          </a:solidFill>
        </p:spPr>
        <p:txBody>
          <a:bodyPr/>
          <a:lstStyle/>
          <a:p>
            <a:r>
              <a:rPr lang="en-US" dirty="0" smtClean="0">
                <a:solidFill>
                  <a:schemeClr val="bg1"/>
                </a:solidFill>
                <a:latin typeface="Calibri" panose="020F0502020204030204" pitchFamily="34" charset="0"/>
              </a:rPr>
              <a:t>Substitutes from writing</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&amp; </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“puts the words in Jesus’ mouth”…</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558923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1" y="0"/>
            <a:ext cx="6096000" cy="6858000"/>
          </a:xfrm>
        </p:spPr>
        <p:txBody>
          <a:bodyPr/>
          <a:lstStyle/>
          <a:p>
            <a:pPr algn="l"/>
            <a:r>
              <a:rPr lang="en-US" sz="2000" b="1" dirty="0" smtClean="0">
                <a:solidFill>
                  <a:srgbClr val="000000"/>
                </a:solidFill>
                <a:latin typeface="Calibri" panose="020F0502020204030204" pitchFamily="34" charset="0"/>
              </a:rPr>
              <a:t/>
            </a:r>
            <a:br>
              <a:rPr lang="en-US" sz="2000" b="1" dirty="0" smtClean="0">
                <a:solidFill>
                  <a:srgbClr val="000000"/>
                </a:solidFill>
                <a:latin typeface="Calibri" panose="020F0502020204030204" pitchFamily="34" charset="0"/>
              </a:rPr>
            </a:br>
            <a:r>
              <a:rPr lang="en-US" sz="2000" b="1" dirty="0">
                <a:solidFill>
                  <a:srgbClr val="000000"/>
                </a:solidFill>
                <a:latin typeface="Calibri" panose="020F0502020204030204" pitchFamily="34" charset="0"/>
              </a:rPr>
              <a:t/>
            </a:r>
            <a:br>
              <a:rPr lang="en-US" sz="2000" b="1" dirty="0">
                <a:solidFill>
                  <a:srgbClr val="000000"/>
                </a:solidFill>
                <a:latin typeface="Calibri" panose="020F0502020204030204" pitchFamily="34" charset="0"/>
              </a:rPr>
            </a:br>
            <a:r>
              <a:rPr lang="en-US" sz="2000" b="1" dirty="0" smtClean="0">
                <a:solidFill>
                  <a:srgbClr val="000000"/>
                </a:solidFill>
                <a:latin typeface="Calibri" panose="020F0502020204030204" pitchFamily="34" charset="0"/>
              </a:rPr>
              <a:t/>
            </a:r>
            <a:br>
              <a:rPr lang="en-US" sz="2000" b="1" dirty="0" smtClean="0">
                <a:solidFill>
                  <a:srgbClr val="000000"/>
                </a:solidFill>
                <a:latin typeface="Calibri" panose="020F0502020204030204" pitchFamily="34" charset="0"/>
              </a:rPr>
            </a:br>
            <a:r>
              <a:rPr lang="en-US" sz="2000" b="1" dirty="0">
                <a:solidFill>
                  <a:srgbClr val="000000"/>
                </a:solidFill>
                <a:latin typeface="Calibri" panose="020F0502020204030204" pitchFamily="34" charset="0"/>
              </a:rPr>
              <a:t/>
            </a:r>
            <a:br>
              <a:rPr lang="en-US" sz="2000" b="1" dirty="0">
                <a:solidFill>
                  <a:srgbClr val="000000"/>
                </a:solidFill>
                <a:latin typeface="Calibri" panose="020F0502020204030204" pitchFamily="34" charset="0"/>
              </a:rPr>
            </a:br>
            <a:r>
              <a:rPr lang="en-US" sz="2000" b="1" dirty="0" smtClean="0">
                <a:solidFill>
                  <a:srgbClr val="000000"/>
                </a:solidFill>
                <a:latin typeface="Calibri" panose="020F0502020204030204" pitchFamily="34" charset="0"/>
              </a:rPr>
              <a:t/>
            </a:r>
            <a:br>
              <a:rPr lang="en-US" sz="2000" b="1" dirty="0" smtClean="0">
                <a:solidFill>
                  <a:srgbClr val="000000"/>
                </a:solidFill>
                <a:latin typeface="Calibri" panose="020F0502020204030204" pitchFamily="34" charset="0"/>
              </a:rPr>
            </a:br>
            <a:r>
              <a:rPr lang="en-US" sz="2000" b="1" dirty="0">
                <a:solidFill>
                  <a:srgbClr val="000000"/>
                </a:solidFill>
                <a:latin typeface="Calibri" panose="020F0502020204030204" pitchFamily="34" charset="0"/>
              </a:rPr>
              <a:t/>
            </a:r>
            <a:br>
              <a:rPr lang="en-US" sz="2000" b="1" dirty="0">
                <a:solidFill>
                  <a:srgbClr val="000000"/>
                </a:solidFill>
                <a:latin typeface="Calibri" panose="020F0502020204030204" pitchFamily="34" charset="0"/>
              </a:rPr>
            </a:br>
            <a:r>
              <a:rPr lang="en-US" sz="2000" b="1" dirty="0">
                <a:solidFill>
                  <a:schemeClr val="tx1"/>
                </a:solidFill>
                <a:latin typeface="Calibri" panose="020F0502020204030204" pitchFamily="34" charset="0"/>
              </a:rPr>
              <a:t/>
            </a:r>
            <a:br>
              <a:rPr lang="en-US" sz="2000" b="1" dirty="0">
                <a:solidFill>
                  <a:schemeClr val="tx1"/>
                </a:solidFill>
                <a:latin typeface="Calibri" panose="020F0502020204030204" pitchFamily="34" charset="0"/>
              </a:rPr>
            </a:br>
            <a:r>
              <a:rPr lang="en-US" sz="2000" b="1" dirty="0" smtClean="0">
                <a:solidFill>
                  <a:schemeClr val="tx1"/>
                </a:solidFill>
                <a:latin typeface="Calibri" panose="020F0502020204030204" pitchFamily="34" charset="0"/>
              </a:rPr>
              <a:t/>
            </a:r>
            <a:br>
              <a:rPr lang="en-US" sz="2000" b="1" dirty="0" smtClean="0">
                <a:solidFill>
                  <a:schemeClr val="tx1"/>
                </a:solidFill>
                <a:latin typeface="Calibri" panose="020F0502020204030204" pitchFamily="34" charset="0"/>
              </a:rPr>
            </a:br>
            <a:r>
              <a:rPr lang="en-US" sz="2000" b="1" dirty="0">
                <a:solidFill>
                  <a:schemeClr val="tx1"/>
                </a:solidFill>
                <a:latin typeface="Calibri" panose="020F0502020204030204" pitchFamily="34" charset="0"/>
              </a:rPr>
              <a:t/>
            </a:r>
            <a:br>
              <a:rPr lang="en-US" sz="2000" b="1" dirty="0">
                <a:solidFill>
                  <a:schemeClr val="tx1"/>
                </a:solidFill>
                <a:latin typeface="Calibri" panose="020F0502020204030204" pitchFamily="34" charset="0"/>
              </a:rPr>
            </a:br>
            <a:r>
              <a:rPr lang="en-US" sz="2000" b="1" dirty="0" smtClean="0">
                <a:solidFill>
                  <a:schemeClr val="tx1"/>
                </a:solidFill>
                <a:latin typeface="Calibri" panose="020F0502020204030204" pitchFamily="34" charset="0"/>
              </a:rPr>
              <a:t>Eugnostos</a:t>
            </a:r>
            <a:r>
              <a:rPr lang="en-US" sz="2000" b="1" dirty="0">
                <a:solidFill>
                  <a:schemeClr val="tx1"/>
                </a:solidFill>
                <a:latin typeface="Calibri" panose="020F0502020204030204" pitchFamily="34" charset="0"/>
              </a:rPr>
              <a:t>, the Blessed, to those who are his.</a:t>
            </a:r>
            <a:br>
              <a:rPr lang="en-US" sz="2000" b="1" dirty="0">
                <a:solidFill>
                  <a:schemeClr val="tx1"/>
                </a:solidFill>
                <a:latin typeface="Calibri" panose="020F0502020204030204" pitchFamily="34" charset="0"/>
              </a:rPr>
            </a:br>
            <a:r>
              <a:rPr lang="en-US" sz="2000" b="1" dirty="0">
                <a:solidFill>
                  <a:schemeClr val="tx1"/>
                </a:solidFill>
                <a:latin typeface="Calibri" panose="020F0502020204030204" pitchFamily="34" charset="0"/>
              </a:rPr>
              <a:t>Rejoice in this, that you know. </a:t>
            </a:r>
            <a:r>
              <a:rPr lang="en-US" sz="2000" b="1" dirty="0" smtClean="0">
                <a:solidFill>
                  <a:schemeClr val="tx1"/>
                </a:solidFill>
                <a:latin typeface="Calibri" panose="020F0502020204030204" pitchFamily="34" charset="0"/>
              </a:rPr>
              <a:t>Greetings</a:t>
            </a:r>
            <a:r>
              <a:rPr lang="en-US" sz="2000" b="1" dirty="0">
                <a:solidFill>
                  <a:schemeClr val="tx1"/>
                </a:solidFill>
                <a:latin typeface="Calibri" panose="020F0502020204030204" pitchFamily="34" charset="0"/>
              </a:rPr>
              <a:t>! </a:t>
            </a:r>
            <a:r>
              <a:rPr lang="en-US" sz="2000" b="1" dirty="0" smtClean="0">
                <a:solidFill>
                  <a:srgbClr val="0070C0"/>
                </a:solidFill>
                <a:latin typeface="Calibri" panose="020F0502020204030204" pitchFamily="34" charset="0"/>
              </a:rPr>
              <a:t/>
            </a:r>
            <a:br>
              <a:rPr lang="en-US" sz="2000" b="1" dirty="0" smtClean="0">
                <a:solidFill>
                  <a:srgbClr val="0070C0"/>
                </a:solidFill>
                <a:latin typeface="Calibri" panose="020F0502020204030204" pitchFamily="34" charset="0"/>
              </a:rPr>
            </a:br>
            <a:r>
              <a:rPr lang="en-US" sz="2000" b="1" dirty="0" smtClean="0">
                <a:solidFill>
                  <a:schemeClr val="bg1"/>
                </a:solidFill>
                <a:latin typeface="Calibri" panose="020F0502020204030204" pitchFamily="34" charset="0"/>
              </a:rPr>
              <a:t>I </a:t>
            </a:r>
            <a:r>
              <a:rPr lang="en-US" sz="2000" b="1" dirty="0">
                <a:solidFill>
                  <a:schemeClr val="bg1"/>
                </a:solidFill>
                <a:latin typeface="Calibri" panose="020F0502020204030204" pitchFamily="34" charset="0"/>
              </a:rPr>
              <a:t>want you to know that all men born </a:t>
            </a:r>
            <a:r>
              <a:rPr lang="en-US" sz="2000" b="1" dirty="0" smtClean="0">
                <a:solidFill>
                  <a:schemeClr val="bg1"/>
                </a:solidFill>
                <a:latin typeface="Calibri" panose="020F0502020204030204" pitchFamily="34" charset="0"/>
              </a:rPr>
              <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from </a:t>
            </a:r>
            <a:r>
              <a:rPr lang="en-US" sz="2000" b="1" dirty="0">
                <a:solidFill>
                  <a:schemeClr val="bg1"/>
                </a:solidFill>
                <a:latin typeface="Calibri" panose="020F0502020204030204" pitchFamily="34" charset="0"/>
              </a:rPr>
              <a:t>the foundation of the world until now are dust. While they have inquired about God, </a:t>
            </a:r>
            <a:r>
              <a:rPr lang="en-US" sz="2000" b="1" dirty="0" smtClean="0">
                <a:solidFill>
                  <a:schemeClr val="bg1"/>
                </a:solidFill>
                <a:latin typeface="Calibri" panose="020F0502020204030204" pitchFamily="34" charset="0"/>
              </a:rPr>
              <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who </a:t>
            </a:r>
            <a:r>
              <a:rPr lang="en-US" sz="2000" b="1" dirty="0">
                <a:solidFill>
                  <a:schemeClr val="bg1"/>
                </a:solidFill>
                <a:latin typeface="Calibri" panose="020F0502020204030204" pitchFamily="34" charset="0"/>
              </a:rPr>
              <a:t>he is and what he is like, they have not found him. </a:t>
            </a:r>
            <a:r>
              <a:rPr lang="en-US" sz="2000" b="1" dirty="0" smtClean="0">
                <a:solidFill>
                  <a:schemeClr val="bg1"/>
                </a:solidFill>
                <a:latin typeface="Calibri" panose="020F0502020204030204" pitchFamily="34" charset="0"/>
              </a:rPr>
              <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The </a:t>
            </a:r>
            <a:r>
              <a:rPr lang="en-US" sz="2000" b="1" dirty="0">
                <a:solidFill>
                  <a:schemeClr val="bg1"/>
                </a:solidFill>
                <a:latin typeface="Calibri" panose="020F0502020204030204" pitchFamily="34" charset="0"/>
              </a:rPr>
              <a:t>wisest among them have </a:t>
            </a:r>
            <a:r>
              <a:rPr lang="en-US" sz="2000" b="1" dirty="0" smtClean="0">
                <a:solidFill>
                  <a:schemeClr val="bg1"/>
                </a:solidFill>
                <a:latin typeface="Calibri" panose="020F0502020204030204" pitchFamily="34" charset="0"/>
              </a:rPr>
              <a:t>speculated</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about </a:t>
            </a:r>
            <a:r>
              <a:rPr lang="en-US" sz="2000" b="1" dirty="0">
                <a:solidFill>
                  <a:schemeClr val="bg1"/>
                </a:solidFill>
                <a:latin typeface="Calibri" panose="020F0502020204030204" pitchFamily="34" charset="0"/>
              </a:rPr>
              <a:t>the truth from the ordering of the world. </a:t>
            </a:r>
            <a:r>
              <a:rPr lang="en-US" sz="2000" b="1" dirty="0" smtClean="0">
                <a:solidFill>
                  <a:schemeClr val="bg1"/>
                </a:solidFill>
                <a:latin typeface="Calibri" panose="020F0502020204030204" pitchFamily="34" charset="0"/>
              </a:rPr>
              <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And </a:t>
            </a:r>
            <a:r>
              <a:rPr lang="en-US" sz="2000" b="1" dirty="0">
                <a:solidFill>
                  <a:schemeClr val="bg1"/>
                </a:solidFill>
                <a:latin typeface="Calibri" panose="020F0502020204030204" pitchFamily="34" charset="0"/>
              </a:rPr>
              <a:t>the speculation has not reached the truth. </a:t>
            </a:r>
            <a:r>
              <a:rPr lang="en-US" sz="2000" b="1" dirty="0" smtClean="0">
                <a:solidFill>
                  <a:schemeClr val="bg1"/>
                </a:solidFill>
                <a:latin typeface="Calibri" panose="020F0502020204030204" pitchFamily="34" charset="0"/>
              </a:rPr>
              <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For </a:t>
            </a:r>
            <a:r>
              <a:rPr lang="en-US" sz="2000" b="1" dirty="0">
                <a:solidFill>
                  <a:schemeClr val="bg1"/>
                </a:solidFill>
                <a:latin typeface="Calibri" panose="020F0502020204030204" pitchFamily="34" charset="0"/>
              </a:rPr>
              <a:t>the ordering is spoken </a:t>
            </a:r>
            <a:r>
              <a:rPr lang="en-US" sz="2000" b="1" dirty="0" smtClean="0">
                <a:solidFill>
                  <a:schemeClr val="bg1"/>
                </a:solidFill>
                <a:latin typeface="Calibri" panose="020F0502020204030204" pitchFamily="34" charset="0"/>
              </a:rPr>
              <a:t>of</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 </a:t>
            </a:r>
            <a:r>
              <a:rPr lang="en-US" sz="2000" b="1" dirty="0">
                <a:solidFill>
                  <a:schemeClr val="bg1"/>
                </a:solidFill>
                <a:latin typeface="Calibri" panose="020F0502020204030204" pitchFamily="34" charset="0"/>
              </a:rPr>
              <a:t>in three (different) </a:t>
            </a:r>
            <a:r>
              <a:rPr lang="en-US" sz="2000" b="1" dirty="0" smtClean="0">
                <a:solidFill>
                  <a:schemeClr val="bg1"/>
                </a:solidFill>
                <a:latin typeface="Calibri" panose="020F0502020204030204" pitchFamily="34" charset="0"/>
              </a:rPr>
              <a:t>opinions</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by </a:t>
            </a:r>
            <a:r>
              <a:rPr lang="en-US" sz="2000" b="1" dirty="0">
                <a:solidFill>
                  <a:schemeClr val="bg1"/>
                </a:solidFill>
                <a:latin typeface="Calibri" panose="020F0502020204030204" pitchFamily="34" charset="0"/>
              </a:rPr>
              <a:t>all the philosophers; </a:t>
            </a:r>
            <a:r>
              <a:rPr lang="en-US" sz="2000" b="1" dirty="0" smtClean="0">
                <a:solidFill>
                  <a:schemeClr val="bg1"/>
                </a:solidFill>
                <a:latin typeface="Calibri" panose="020F0502020204030204" pitchFamily="34" charset="0"/>
              </a:rPr>
              <a:t/>
            </a:r>
            <a:br>
              <a:rPr lang="en-US" sz="2000" b="1" dirty="0" smtClean="0">
                <a:solidFill>
                  <a:schemeClr val="bg1"/>
                </a:solidFill>
                <a:latin typeface="Calibri" panose="020F0502020204030204" pitchFamily="34" charset="0"/>
              </a:rPr>
            </a:br>
            <a:r>
              <a:rPr lang="en-US" sz="2000" b="1" dirty="0" smtClean="0">
                <a:solidFill>
                  <a:schemeClr val="bg1"/>
                </a:solidFill>
                <a:latin typeface="Calibri" panose="020F0502020204030204" pitchFamily="34" charset="0"/>
              </a:rPr>
              <a:t>hence </a:t>
            </a:r>
            <a:r>
              <a:rPr lang="en-US" sz="2000" b="1" dirty="0">
                <a:solidFill>
                  <a:schemeClr val="bg1"/>
                </a:solidFill>
                <a:latin typeface="Calibri" panose="020F0502020204030204" pitchFamily="34" charset="0"/>
              </a:rPr>
              <a:t>they do not agree. </a:t>
            </a:r>
            <a:endParaRPr lang="en-US" sz="2000" b="1" dirty="0">
              <a:solidFill>
                <a:schemeClr val="bg1"/>
              </a:solidFill>
            </a:endParaRPr>
          </a:p>
        </p:txBody>
      </p:sp>
      <p:sp>
        <p:nvSpPr>
          <p:cNvPr id="4" name="Rectangle 3"/>
          <p:cNvSpPr/>
          <p:nvPr/>
        </p:nvSpPr>
        <p:spPr>
          <a:xfrm>
            <a:off x="6134100" y="57169"/>
            <a:ext cx="6096000" cy="6863417"/>
          </a:xfrm>
          <a:prstGeom prst="rect">
            <a:avLst/>
          </a:prstGeom>
        </p:spPr>
        <p:txBody>
          <a:bodyPr wrap="square">
            <a:spAutoFit/>
          </a:bodyPr>
          <a:lstStyle/>
          <a:p>
            <a:endParaRPr lang="en-US" sz="2000" b="1" dirty="0" smtClean="0">
              <a:solidFill>
                <a:srgbClr val="000000"/>
              </a:solidFill>
              <a:latin typeface="Calibri" panose="020F0502020204030204" pitchFamily="34" charset="0"/>
            </a:endParaRPr>
          </a:p>
          <a:p>
            <a:r>
              <a:rPr lang="en-US" sz="2000" b="1" dirty="0" smtClean="0">
                <a:solidFill>
                  <a:srgbClr val="000000"/>
                </a:solidFill>
                <a:latin typeface="Calibri" panose="020F0502020204030204" pitchFamily="34" charset="0"/>
              </a:rPr>
              <a:t>After </a:t>
            </a:r>
            <a:r>
              <a:rPr lang="en-US" sz="2000" b="1" dirty="0">
                <a:solidFill>
                  <a:srgbClr val="000000"/>
                </a:solidFill>
                <a:latin typeface="Calibri" panose="020F0502020204030204" pitchFamily="34" charset="0"/>
              </a:rPr>
              <a:t>he rose from the dead, his twelve disciples and seven women continued to be his </a:t>
            </a:r>
            <a:r>
              <a:rPr lang="en-US" sz="2000" b="1" dirty="0" smtClean="0">
                <a:solidFill>
                  <a:srgbClr val="000000"/>
                </a:solidFill>
                <a:latin typeface="Calibri" panose="020F0502020204030204" pitchFamily="34" charset="0"/>
              </a:rPr>
              <a:t>followers …the </a:t>
            </a:r>
            <a:r>
              <a:rPr lang="en-US" sz="2000" b="1" dirty="0">
                <a:solidFill>
                  <a:srgbClr val="000000"/>
                </a:solidFill>
                <a:latin typeface="Calibri" panose="020F0502020204030204" pitchFamily="34" charset="0"/>
              </a:rPr>
              <a:t>Savior appeared </a:t>
            </a:r>
            <a:r>
              <a:rPr lang="en-US" sz="2000" b="1" dirty="0" smtClean="0">
                <a:solidFill>
                  <a:srgbClr val="000000"/>
                </a:solidFill>
                <a:latin typeface="Calibri" panose="020F0502020204030204" pitchFamily="34" charset="0"/>
              </a:rPr>
              <a:t>… And </a:t>
            </a:r>
            <a:r>
              <a:rPr lang="en-US" sz="2000" b="1" dirty="0">
                <a:solidFill>
                  <a:srgbClr val="000000"/>
                </a:solidFill>
                <a:latin typeface="Calibri" panose="020F0502020204030204" pitchFamily="34" charset="0"/>
              </a:rPr>
              <a:t>he said: "Peace be to you, My peace I give you!" And they all marveled and were afraid. The Savior laughed and said to them: "What are you thinking about? Are you perplexed? What are you searching for?"</a:t>
            </a:r>
          </a:p>
          <a:p>
            <a:r>
              <a:rPr lang="en-US" sz="2000" b="1" dirty="0">
                <a:solidFill>
                  <a:srgbClr val="000000"/>
                </a:solidFill>
                <a:latin typeface="Calibri" panose="020F0502020204030204" pitchFamily="34" charset="0"/>
              </a:rPr>
              <a:t>Philip said: "For the underlying reality of the universe and the plan."</a:t>
            </a:r>
          </a:p>
          <a:p>
            <a:r>
              <a:rPr lang="en-US" sz="2000" b="1" dirty="0">
                <a:solidFill>
                  <a:srgbClr val="000000"/>
                </a:solidFill>
                <a:latin typeface="Calibri" panose="020F0502020204030204" pitchFamily="34" charset="0"/>
              </a:rPr>
              <a:t>The Savior said to them: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a:t>
            </a:r>
            <a:r>
              <a:rPr lang="en-US" sz="2000" b="1" dirty="0">
                <a:solidFill>
                  <a:srgbClr val="FFFFFF"/>
                </a:solidFill>
                <a:latin typeface="Calibri" panose="020F0502020204030204" pitchFamily="34" charset="0"/>
              </a:rPr>
              <a:t>I want you to know that all men are born on earth from the foundation of the world until now, being dust, while they have inquired about God,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who </a:t>
            </a:r>
            <a:r>
              <a:rPr lang="en-US" sz="2000" b="1" dirty="0">
                <a:solidFill>
                  <a:srgbClr val="FFFFFF"/>
                </a:solidFill>
                <a:latin typeface="Calibri" panose="020F0502020204030204" pitchFamily="34" charset="0"/>
              </a:rPr>
              <a:t>he is and what he is like, have not found him.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Now the </a:t>
            </a:r>
            <a:r>
              <a:rPr lang="en-US" sz="2000" b="1" dirty="0">
                <a:solidFill>
                  <a:srgbClr val="FFFFFF"/>
                </a:solidFill>
                <a:latin typeface="Calibri" panose="020F0502020204030204" pitchFamily="34" charset="0"/>
              </a:rPr>
              <a:t>wisest among them have speculated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from </a:t>
            </a:r>
            <a:r>
              <a:rPr lang="en-US" sz="2000" b="1" dirty="0">
                <a:solidFill>
                  <a:srgbClr val="FFFFFF"/>
                </a:solidFill>
                <a:latin typeface="Calibri" panose="020F0502020204030204" pitchFamily="34" charset="0"/>
              </a:rPr>
              <a:t>the ordering of the world and (its) movement.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But </a:t>
            </a:r>
            <a:r>
              <a:rPr lang="en-US" sz="2000" b="1" dirty="0">
                <a:solidFill>
                  <a:srgbClr val="FFFFFF"/>
                </a:solidFill>
                <a:latin typeface="Calibri" panose="020F0502020204030204" pitchFamily="34" charset="0"/>
              </a:rPr>
              <a:t>their speculation has not reached the truth.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For </a:t>
            </a:r>
            <a:r>
              <a:rPr lang="en-US" sz="2000" b="1" dirty="0">
                <a:solidFill>
                  <a:srgbClr val="FFFFFF"/>
                </a:solidFill>
                <a:latin typeface="Calibri" panose="020F0502020204030204" pitchFamily="34" charset="0"/>
              </a:rPr>
              <a:t>it is said that the ordering is </a:t>
            </a:r>
            <a:endParaRPr lang="en-US" sz="2000" b="1" dirty="0" smtClean="0">
              <a:solidFill>
                <a:srgbClr val="FFFFFF"/>
              </a:solidFill>
              <a:latin typeface="Calibri" panose="020F0502020204030204" pitchFamily="34" charset="0"/>
            </a:endParaRPr>
          </a:p>
          <a:p>
            <a:r>
              <a:rPr lang="en-US" sz="2000" b="1" dirty="0" smtClean="0">
                <a:solidFill>
                  <a:srgbClr val="FFFFFF"/>
                </a:solidFill>
                <a:latin typeface="Calibri" panose="020F0502020204030204" pitchFamily="34" charset="0"/>
              </a:rPr>
              <a:t>directed </a:t>
            </a:r>
            <a:r>
              <a:rPr lang="en-US" sz="2000" b="1" dirty="0">
                <a:solidFill>
                  <a:srgbClr val="FFFFFF"/>
                </a:solidFill>
                <a:latin typeface="Calibri" panose="020F0502020204030204" pitchFamily="34" charset="0"/>
              </a:rPr>
              <a:t>in three ways</a:t>
            </a:r>
            <a:r>
              <a:rPr lang="en-US" sz="2000" b="1" dirty="0" smtClean="0">
                <a:solidFill>
                  <a:srgbClr val="FFFFFF"/>
                </a:solidFill>
                <a:latin typeface="Calibri" panose="020F0502020204030204" pitchFamily="34" charset="0"/>
              </a:rPr>
              <a:t>,</a:t>
            </a:r>
          </a:p>
          <a:p>
            <a:r>
              <a:rPr lang="en-US" sz="2000" b="1" dirty="0" smtClean="0">
                <a:solidFill>
                  <a:srgbClr val="FFFFFF"/>
                </a:solidFill>
                <a:latin typeface="Calibri" panose="020F0502020204030204" pitchFamily="34" charset="0"/>
              </a:rPr>
              <a:t>by </a:t>
            </a:r>
            <a:r>
              <a:rPr lang="en-US" sz="2000" b="1" dirty="0">
                <a:solidFill>
                  <a:srgbClr val="FFFFFF"/>
                </a:solidFill>
                <a:latin typeface="Calibri" panose="020F0502020204030204" pitchFamily="34" charset="0"/>
              </a:rPr>
              <a:t>all the philosophers, (and</a:t>
            </a:r>
            <a:r>
              <a:rPr lang="en-US" sz="2000" b="1" dirty="0" smtClean="0">
                <a:solidFill>
                  <a:srgbClr val="FFFFFF"/>
                </a:solidFill>
                <a:latin typeface="Calibri" panose="020F0502020204030204" pitchFamily="34" charset="0"/>
              </a:rPr>
              <a:t>)</a:t>
            </a:r>
          </a:p>
          <a:p>
            <a:r>
              <a:rPr lang="en-US" sz="2000" b="1" dirty="0" smtClean="0">
                <a:solidFill>
                  <a:srgbClr val="FFFFFF"/>
                </a:solidFill>
                <a:latin typeface="Calibri" panose="020F0502020204030204" pitchFamily="34" charset="0"/>
              </a:rPr>
              <a:t>hence </a:t>
            </a:r>
            <a:r>
              <a:rPr lang="en-US" sz="2000" b="1" dirty="0">
                <a:solidFill>
                  <a:srgbClr val="FFFFFF"/>
                </a:solidFill>
                <a:latin typeface="Calibri" panose="020F0502020204030204" pitchFamily="34" charset="0"/>
              </a:rPr>
              <a:t>they do not </a:t>
            </a:r>
            <a:r>
              <a:rPr lang="en-US" sz="2000" b="1" dirty="0" smtClean="0">
                <a:solidFill>
                  <a:srgbClr val="FFFFFF"/>
                </a:solidFill>
                <a:latin typeface="Calibri" panose="020F0502020204030204" pitchFamily="34" charset="0"/>
              </a:rPr>
              <a:t>agree… </a:t>
            </a:r>
            <a:endParaRPr lang="en-US" sz="2000" b="1" dirty="0">
              <a:solidFill>
                <a:srgbClr val="FFFFFF"/>
              </a:solidFill>
              <a:latin typeface="Calibri" panose="020F0502020204030204" pitchFamily="34" charset="0"/>
            </a:endParaRPr>
          </a:p>
        </p:txBody>
      </p:sp>
      <p:sp>
        <p:nvSpPr>
          <p:cNvPr id="7" name="Title 1"/>
          <p:cNvSpPr txBox="1">
            <a:spLocks/>
          </p:cNvSpPr>
          <p:nvPr/>
        </p:nvSpPr>
        <p:spPr bwMode="auto">
          <a:xfrm>
            <a:off x="57151" y="0"/>
            <a:ext cx="609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r>
              <a:rPr lang="en-US" sz="2000" b="1" kern="0" dirty="0" smtClean="0">
                <a:solidFill>
                  <a:srgbClr val="000000"/>
                </a:solidFill>
                <a:latin typeface="Calibri" panose="020F0502020204030204" pitchFamily="34" charset="0"/>
              </a:rPr>
              <a:t/>
            </a:r>
            <a:br>
              <a:rPr lang="en-US" sz="2000" b="1" kern="0" dirty="0" smtClean="0">
                <a:solidFill>
                  <a:srgbClr val="000000"/>
                </a:solidFill>
                <a:latin typeface="Calibri" panose="020F0502020204030204" pitchFamily="34" charset="0"/>
              </a:rPr>
            </a:br>
            <a:endParaRPr lang="en-US" sz="2000" b="1" kern="0" dirty="0" smtClean="0">
              <a:solidFill>
                <a:srgbClr val="000000"/>
              </a:solidFill>
              <a:latin typeface="Calibri" panose="020F0502020204030204" pitchFamily="34" charset="0"/>
            </a:endParaRPr>
          </a:p>
          <a:p>
            <a:pPr algn="l"/>
            <a:endParaRPr lang="en-US" sz="2000" b="1" kern="0" dirty="0">
              <a:solidFill>
                <a:srgbClr val="000000"/>
              </a:solidFill>
              <a:latin typeface="Calibri" panose="020F0502020204030204" pitchFamily="34" charset="0"/>
            </a:endParaRPr>
          </a:p>
          <a:p>
            <a:pPr algn="l"/>
            <a:r>
              <a:rPr lang="en-US" sz="2000" b="1" kern="0" dirty="0" smtClean="0">
                <a:solidFill>
                  <a:srgbClr val="0070C0"/>
                </a:solidFill>
                <a:latin typeface="Calibri" panose="020F0502020204030204" pitchFamily="34" charset="0"/>
              </a:rPr>
              <a:t>I want you to know that all men born </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from the foundation of the world until now are dust. While they have inquired about God, </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who he is and what he is like, they have not found him. </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The wisest among them have speculated</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about the truth from the ordering of the world. </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And the speculation has not reached the truth. </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For the ordering is spoken of</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 in three (different) opinions</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by all the philosophers; </a:t>
            </a:r>
            <a:br>
              <a:rPr lang="en-US" sz="2000" b="1" kern="0" dirty="0" smtClean="0">
                <a:solidFill>
                  <a:srgbClr val="0070C0"/>
                </a:solidFill>
                <a:latin typeface="Calibri" panose="020F0502020204030204" pitchFamily="34" charset="0"/>
              </a:rPr>
            </a:br>
            <a:r>
              <a:rPr lang="en-US" sz="2000" b="1" kern="0" dirty="0" smtClean="0">
                <a:solidFill>
                  <a:srgbClr val="0070C0"/>
                </a:solidFill>
                <a:latin typeface="Calibri" panose="020F0502020204030204" pitchFamily="34" charset="0"/>
              </a:rPr>
              <a:t>hence they do not agree…</a:t>
            </a:r>
            <a:endParaRPr lang="en-US" sz="2000" b="1" kern="0" dirty="0">
              <a:solidFill>
                <a:srgbClr val="0070C0"/>
              </a:solidFill>
            </a:endParaRPr>
          </a:p>
        </p:txBody>
      </p:sp>
      <p:sp>
        <p:nvSpPr>
          <p:cNvPr id="5" name="Down Arrow Callout 4"/>
          <p:cNvSpPr/>
          <p:nvPr/>
        </p:nvSpPr>
        <p:spPr bwMode="auto">
          <a:xfrm>
            <a:off x="514351" y="209550"/>
            <a:ext cx="1828800" cy="2533650"/>
          </a:xfrm>
          <a:prstGeom prst="downArrowCallout">
            <a:avLst>
              <a:gd name="adj1" fmla="val 31250"/>
              <a:gd name="adj2" fmla="val 31250"/>
              <a:gd name="adj3" fmla="val 30208"/>
              <a:gd name="adj4" fmla="val 64977"/>
            </a:avLst>
          </a:prstGeom>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600" b="1" dirty="0" smtClean="0">
                <a:solidFill>
                  <a:srgbClr val="FFFFFF"/>
                </a:solidFill>
                <a:latin typeface="Calibri" panose="020F0502020204030204" pitchFamily="34" charset="0"/>
              </a:rPr>
              <a:t>text </a:t>
            </a:r>
          </a:p>
          <a:p>
            <a:pPr algn="ctr" eaLnBrk="0" fontAlgn="base" hangingPunct="0">
              <a:spcBef>
                <a:spcPct val="0"/>
              </a:spcBef>
              <a:spcAft>
                <a:spcPct val="0"/>
              </a:spcAft>
            </a:pPr>
            <a:r>
              <a:rPr lang="en-US" sz="2600" b="1" dirty="0" smtClean="0">
                <a:solidFill>
                  <a:srgbClr val="FFFFFF"/>
                </a:solidFill>
                <a:latin typeface="Calibri" panose="020F0502020204030204" pitchFamily="34" charset="0"/>
              </a:rPr>
              <a:t>from</a:t>
            </a:r>
          </a:p>
          <a:p>
            <a:pPr algn="ctr" eaLnBrk="0" fontAlgn="base" hangingPunct="0">
              <a:spcBef>
                <a:spcPct val="0"/>
              </a:spcBef>
              <a:spcAft>
                <a:spcPct val="0"/>
              </a:spcAft>
            </a:pPr>
            <a:r>
              <a:rPr lang="en-US" sz="2600" b="1" dirty="0" smtClean="0">
                <a:solidFill>
                  <a:srgbClr val="FFFFFF"/>
                </a:solidFill>
                <a:latin typeface="Calibri" panose="020F0502020204030204" pitchFamily="34" charset="0"/>
              </a:rPr>
              <a:t>Eugnostos</a:t>
            </a:r>
          </a:p>
          <a:p>
            <a:pPr algn="ctr" eaLnBrk="0" fontAlgn="base" hangingPunct="0">
              <a:spcBef>
                <a:spcPct val="0"/>
              </a:spcBef>
              <a:spcAft>
                <a:spcPct val="0"/>
              </a:spcAft>
            </a:pPr>
            <a:r>
              <a:rPr lang="en-US" sz="2600" b="1" dirty="0" smtClean="0">
                <a:solidFill>
                  <a:srgbClr val="FFFFFF"/>
                </a:solidFill>
                <a:latin typeface="Calibri" panose="020F0502020204030204" pitchFamily="34" charset="0"/>
              </a:rPr>
              <a:t>the blessed</a:t>
            </a:r>
          </a:p>
        </p:txBody>
      </p:sp>
      <p:sp>
        <p:nvSpPr>
          <p:cNvPr id="6" name="Right Arrow Callout 5"/>
          <p:cNvSpPr/>
          <p:nvPr/>
        </p:nvSpPr>
        <p:spPr bwMode="auto">
          <a:xfrm>
            <a:off x="2952751" y="209550"/>
            <a:ext cx="2895600" cy="1638300"/>
          </a:xfrm>
          <a:prstGeom prst="rightArrowCallout">
            <a:avLst>
              <a:gd name="adj1" fmla="val 31977"/>
              <a:gd name="adj2" fmla="val 31977"/>
              <a:gd name="adj3" fmla="val 33140"/>
              <a:gd name="adj4" fmla="val 64977"/>
            </a:avLst>
          </a:prstGeom>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600" b="1" dirty="0" smtClean="0">
                <a:solidFill>
                  <a:srgbClr val="FFFFFF"/>
                </a:solidFill>
                <a:latin typeface="Calibri" panose="020F0502020204030204" pitchFamily="34" charset="0"/>
              </a:rPr>
              <a:t>reset in this text as Sophia of Jesus</a:t>
            </a:r>
            <a:endParaRPr lang="en-US" sz="2600" b="1" dirty="0">
              <a:solidFill>
                <a:srgbClr val="FFFFFF"/>
              </a:solidFill>
              <a:latin typeface="Calibri" panose="020F0502020204030204" pitchFamily="34" charset="0"/>
            </a:endParaRPr>
          </a:p>
        </p:txBody>
      </p:sp>
      <p:sp>
        <p:nvSpPr>
          <p:cNvPr id="8" name="Rectangle 7"/>
          <p:cNvSpPr/>
          <p:nvPr/>
        </p:nvSpPr>
        <p:spPr>
          <a:xfrm>
            <a:off x="6134100" y="3390911"/>
            <a:ext cx="6096000" cy="3477875"/>
          </a:xfrm>
          <a:prstGeom prst="rect">
            <a:avLst/>
          </a:prstGeom>
        </p:spPr>
        <p:txBody>
          <a:bodyPr wrap="square">
            <a:spAutoFit/>
          </a:bodyPr>
          <a:lstStyle/>
          <a:p>
            <a:r>
              <a:rPr lang="en-US" sz="2000" b="1" dirty="0" smtClean="0">
                <a:solidFill>
                  <a:srgbClr val="0070C0"/>
                </a:solidFill>
                <a:latin typeface="Calibri" panose="020F0502020204030204" pitchFamily="34" charset="0"/>
              </a:rPr>
              <a:t>"</a:t>
            </a:r>
            <a:r>
              <a:rPr lang="en-US" sz="2000" b="1" dirty="0">
                <a:solidFill>
                  <a:srgbClr val="0070C0"/>
                </a:solidFill>
                <a:latin typeface="Calibri" panose="020F0502020204030204" pitchFamily="34" charset="0"/>
              </a:rPr>
              <a:t>I want you to know that all men are born on earth from the foundation of the world until now, being dust, while they have inquired about God, </a:t>
            </a:r>
            <a:endParaRPr lang="en-US" sz="2000" b="1" dirty="0" smtClean="0">
              <a:solidFill>
                <a:srgbClr val="0070C0"/>
              </a:solidFill>
              <a:latin typeface="Calibri" panose="020F0502020204030204" pitchFamily="34" charset="0"/>
            </a:endParaRPr>
          </a:p>
          <a:p>
            <a:r>
              <a:rPr lang="en-US" sz="2000" b="1" dirty="0" smtClean="0">
                <a:solidFill>
                  <a:srgbClr val="0070C0"/>
                </a:solidFill>
                <a:latin typeface="Calibri" panose="020F0502020204030204" pitchFamily="34" charset="0"/>
              </a:rPr>
              <a:t>who </a:t>
            </a:r>
            <a:r>
              <a:rPr lang="en-US" sz="2000" b="1" dirty="0">
                <a:solidFill>
                  <a:srgbClr val="0070C0"/>
                </a:solidFill>
                <a:latin typeface="Calibri" panose="020F0502020204030204" pitchFamily="34" charset="0"/>
              </a:rPr>
              <a:t>he is and what he is like, have not found him. </a:t>
            </a:r>
            <a:endParaRPr lang="en-US" sz="2000" b="1" dirty="0" smtClean="0">
              <a:solidFill>
                <a:srgbClr val="0070C0"/>
              </a:solidFill>
              <a:latin typeface="Calibri" panose="020F0502020204030204" pitchFamily="34" charset="0"/>
            </a:endParaRPr>
          </a:p>
          <a:p>
            <a:r>
              <a:rPr lang="en-US" sz="2000" b="1" dirty="0" smtClean="0">
                <a:solidFill>
                  <a:srgbClr val="0070C0"/>
                </a:solidFill>
                <a:latin typeface="Calibri" panose="020F0502020204030204" pitchFamily="34" charset="0"/>
              </a:rPr>
              <a:t>Now the </a:t>
            </a:r>
            <a:r>
              <a:rPr lang="en-US" sz="2000" b="1" dirty="0">
                <a:solidFill>
                  <a:srgbClr val="0070C0"/>
                </a:solidFill>
                <a:latin typeface="Calibri" panose="020F0502020204030204" pitchFamily="34" charset="0"/>
              </a:rPr>
              <a:t>wisest among them have speculated </a:t>
            </a:r>
            <a:endParaRPr lang="en-US" sz="2000" b="1" dirty="0" smtClean="0">
              <a:solidFill>
                <a:srgbClr val="0070C0"/>
              </a:solidFill>
              <a:latin typeface="Calibri" panose="020F0502020204030204" pitchFamily="34" charset="0"/>
            </a:endParaRPr>
          </a:p>
          <a:p>
            <a:r>
              <a:rPr lang="en-US" sz="2000" b="1" dirty="0" smtClean="0">
                <a:solidFill>
                  <a:srgbClr val="0070C0"/>
                </a:solidFill>
                <a:latin typeface="Calibri" panose="020F0502020204030204" pitchFamily="34" charset="0"/>
              </a:rPr>
              <a:t>from </a:t>
            </a:r>
            <a:r>
              <a:rPr lang="en-US" sz="2000" b="1" dirty="0">
                <a:solidFill>
                  <a:srgbClr val="0070C0"/>
                </a:solidFill>
                <a:latin typeface="Calibri" panose="020F0502020204030204" pitchFamily="34" charset="0"/>
              </a:rPr>
              <a:t>the ordering of the world and (its) movement. </a:t>
            </a:r>
            <a:endParaRPr lang="en-US" sz="2000" b="1" dirty="0" smtClean="0">
              <a:solidFill>
                <a:srgbClr val="0070C0"/>
              </a:solidFill>
              <a:latin typeface="Calibri" panose="020F0502020204030204" pitchFamily="34" charset="0"/>
            </a:endParaRPr>
          </a:p>
          <a:p>
            <a:r>
              <a:rPr lang="en-US" sz="2000" b="1" dirty="0" smtClean="0">
                <a:solidFill>
                  <a:srgbClr val="0070C0"/>
                </a:solidFill>
                <a:latin typeface="Calibri" panose="020F0502020204030204" pitchFamily="34" charset="0"/>
              </a:rPr>
              <a:t>But </a:t>
            </a:r>
            <a:r>
              <a:rPr lang="en-US" sz="2000" b="1" dirty="0">
                <a:solidFill>
                  <a:srgbClr val="0070C0"/>
                </a:solidFill>
                <a:latin typeface="Calibri" panose="020F0502020204030204" pitchFamily="34" charset="0"/>
              </a:rPr>
              <a:t>their speculation has not reached the truth. </a:t>
            </a:r>
            <a:endParaRPr lang="en-US" sz="2000" b="1" dirty="0" smtClean="0">
              <a:solidFill>
                <a:srgbClr val="0070C0"/>
              </a:solidFill>
              <a:latin typeface="Calibri" panose="020F0502020204030204" pitchFamily="34" charset="0"/>
            </a:endParaRPr>
          </a:p>
          <a:p>
            <a:r>
              <a:rPr lang="en-US" sz="2000" b="1" dirty="0" smtClean="0">
                <a:solidFill>
                  <a:srgbClr val="0070C0"/>
                </a:solidFill>
                <a:latin typeface="Calibri" panose="020F0502020204030204" pitchFamily="34" charset="0"/>
              </a:rPr>
              <a:t>For </a:t>
            </a:r>
            <a:r>
              <a:rPr lang="en-US" sz="2000" b="1" dirty="0">
                <a:solidFill>
                  <a:srgbClr val="0070C0"/>
                </a:solidFill>
                <a:latin typeface="Calibri" panose="020F0502020204030204" pitchFamily="34" charset="0"/>
              </a:rPr>
              <a:t>it is said that the ordering is </a:t>
            </a:r>
            <a:endParaRPr lang="en-US" sz="2000" b="1" dirty="0" smtClean="0">
              <a:solidFill>
                <a:srgbClr val="0070C0"/>
              </a:solidFill>
              <a:latin typeface="Calibri" panose="020F0502020204030204" pitchFamily="34" charset="0"/>
            </a:endParaRPr>
          </a:p>
          <a:p>
            <a:r>
              <a:rPr lang="en-US" sz="2000" b="1" dirty="0" smtClean="0">
                <a:solidFill>
                  <a:srgbClr val="0070C0"/>
                </a:solidFill>
                <a:latin typeface="Calibri" panose="020F0502020204030204" pitchFamily="34" charset="0"/>
              </a:rPr>
              <a:t>directed </a:t>
            </a:r>
            <a:r>
              <a:rPr lang="en-US" sz="2000" b="1" dirty="0">
                <a:solidFill>
                  <a:srgbClr val="0070C0"/>
                </a:solidFill>
                <a:latin typeface="Calibri" panose="020F0502020204030204" pitchFamily="34" charset="0"/>
              </a:rPr>
              <a:t>in three ways</a:t>
            </a:r>
            <a:r>
              <a:rPr lang="en-US" sz="2000" b="1" dirty="0" smtClean="0">
                <a:solidFill>
                  <a:srgbClr val="0070C0"/>
                </a:solidFill>
                <a:latin typeface="Calibri" panose="020F0502020204030204" pitchFamily="34" charset="0"/>
              </a:rPr>
              <a:t>,</a:t>
            </a:r>
          </a:p>
          <a:p>
            <a:r>
              <a:rPr lang="en-US" sz="2000" b="1" dirty="0" smtClean="0">
                <a:solidFill>
                  <a:srgbClr val="0070C0"/>
                </a:solidFill>
                <a:latin typeface="Calibri" panose="020F0502020204030204" pitchFamily="34" charset="0"/>
              </a:rPr>
              <a:t>by </a:t>
            </a:r>
            <a:r>
              <a:rPr lang="en-US" sz="2000" b="1" dirty="0">
                <a:solidFill>
                  <a:srgbClr val="0070C0"/>
                </a:solidFill>
                <a:latin typeface="Calibri" panose="020F0502020204030204" pitchFamily="34" charset="0"/>
              </a:rPr>
              <a:t>all the philosophers, (and</a:t>
            </a:r>
            <a:r>
              <a:rPr lang="en-US" sz="2000" b="1" dirty="0" smtClean="0">
                <a:solidFill>
                  <a:srgbClr val="0070C0"/>
                </a:solidFill>
                <a:latin typeface="Calibri" panose="020F0502020204030204" pitchFamily="34" charset="0"/>
              </a:rPr>
              <a:t>)</a:t>
            </a:r>
          </a:p>
          <a:p>
            <a:r>
              <a:rPr lang="en-US" sz="2000" b="1" dirty="0" smtClean="0">
                <a:solidFill>
                  <a:srgbClr val="0070C0"/>
                </a:solidFill>
                <a:latin typeface="Calibri" panose="020F0502020204030204" pitchFamily="34" charset="0"/>
              </a:rPr>
              <a:t>hence </a:t>
            </a:r>
            <a:r>
              <a:rPr lang="en-US" sz="2000" b="1" dirty="0">
                <a:solidFill>
                  <a:srgbClr val="0070C0"/>
                </a:solidFill>
                <a:latin typeface="Calibri" panose="020F0502020204030204" pitchFamily="34" charset="0"/>
              </a:rPr>
              <a:t>they do not </a:t>
            </a:r>
            <a:r>
              <a:rPr lang="en-US" sz="2000" b="1" dirty="0" smtClean="0">
                <a:solidFill>
                  <a:srgbClr val="0070C0"/>
                </a:solidFill>
                <a:latin typeface="Calibri" panose="020F0502020204030204" pitchFamily="34" charset="0"/>
              </a:rPr>
              <a:t>agree… </a:t>
            </a:r>
            <a:endParaRPr lang="en-US" sz="2000" b="1" dirty="0">
              <a:solidFill>
                <a:srgbClr val="0070C0"/>
              </a:solidFill>
              <a:latin typeface="Calibri" panose="020F0502020204030204" pitchFamily="34" charset="0"/>
            </a:endParaRPr>
          </a:p>
        </p:txBody>
      </p:sp>
      <p:sp>
        <p:nvSpPr>
          <p:cNvPr id="12" name="Left Brace 11"/>
          <p:cNvSpPr/>
          <p:nvPr/>
        </p:nvSpPr>
        <p:spPr bwMode="auto">
          <a:xfrm rot="16200000" flipH="1">
            <a:off x="5774550" y="-2680961"/>
            <a:ext cx="642933" cy="12192003"/>
          </a:xfrm>
          <a:prstGeom prst="leftBrace">
            <a:avLst>
              <a:gd name="adj1" fmla="val 34016"/>
              <a:gd name="adj2" fmla="val 50000"/>
            </a:avLst>
          </a:prstGeom>
          <a:noFill/>
          <a:ln w="571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smtClean="0">
              <a:solidFill>
                <a:srgbClr val="000000"/>
              </a:solidFill>
              <a:latin typeface="Arial" charset="0"/>
            </a:endParaRPr>
          </a:p>
        </p:txBody>
      </p:sp>
      <p:sp>
        <p:nvSpPr>
          <p:cNvPr id="9" name="Oval 8"/>
          <p:cNvSpPr/>
          <p:nvPr/>
        </p:nvSpPr>
        <p:spPr bwMode="auto">
          <a:xfrm>
            <a:off x="28590" y="1809750"/>
            <a:ext cx="8286751" cy="4362450"/>
          </a:xfrm>
          <a:prstGeom prst="ellipse">
            <a:avLst/>
          </a:prstGeom>
          <a:solidFill>
            <a:schemeClr val="tx1">
              <a:lumMod val="75000"/>
              <a:lumOff val="25000"/>
            </a:schemeClr>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prst="angle"/>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smtClean="0">
                <a:solidFill>
                  <a:srgbClr val="FFFFFF"/>
                </a:solidFill>
                <a:latin typeface="Arial" charset="0"/>
              </a:rPr>
              <a:t>“Eugnostos begins as a formal letter written by a teacher… </a:t>
            </a:r>
          </a:p>
          <a:p>
            <a:pPr algn="ctr" eaLnBrk="0" fontAlgn="base" hangingPunct="0">
              <a:spcBef>
                <a:spcPct val="0"/>
              </a:spcBef>
              <a:spcAft>
                <a:spcPct val="0"/>
              </a:spcAft>
            </a:pPr>
            <a:r>
              <a:rPr lang="en-US" sz="3200" dirty="0" smtClean="0">
                <a:solidFill>
                  <a:srgbClr val="FFFFFF"/>
                </a:solidFill>
                <a:latin typeface="Arial" charset="0"/>
              </a:rPr>
              <a:t>It is without apparent Christian influence…it was used by a Christian gnostic editor as he composed the Sophia of Jesus Christ.”</a:t>
            </a:r>
          </a:p>
        </p:txBody>
      </p:sp>
      <p:sp>
        <p:nvSpPr>
          <p:cNvPr id="10" name="Oval 9"/>
          <p:cNvSpPr/>
          <p:nvPr/>
        </p:nvSpPr>
        <p:spPr bwMode="auto">
          <a:xfrm>
            <a:off x="3829065" y="1809750"/>
            <a:ext cx="8286751" cy="4381500"/>
          </a:xfrm>
          <a:prstGeom prst="ellipse">
            <a:avLst/>
          </a:prstGeom>
          <a:solidFill>
            <a:schemeClr val="tx1">
              <a:lumMod val="75000"/>
              <a:lumOff val="25000"/>
            </a:schemeClr>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prst="angle"/>
          </a:sp3d>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000" dirty="0" smtClean="0">
                <a:solidFill>
                  <a:srgbClr val="FFFFFF"/>
                </a:solidFill>
                <a:latin typeface="Arial" charset="0"/>
              </a:rPr>
              <a:t>Placing the two tractates together…allows one to see the process by which a non-Christian tractate was modified…into a Christian gnostic one.</a:t>
            </a:r>
          </a:p>
          <a:p>
            <a:pPr algn="ctr" eaLnBrk="0" fontAlgn="base" hangingPunct="0">
              <a:spcBef>
                <a:spcPct val="0"/>
              </a:spcBef>
              <a:spcAft>
                <a:spcPct val="0"/>
              </a:spcAft>
            </a:pPr>
            <a:endParaRPr lang="en-US" sz="2000" dirty="0" smtClean="0">
              <a:solidFill>
                <a:srgbClr val="FFFFFF"/>
              </a:solidFill>
              <a:latin typeface="Arial" charset="0"/>
            </a:endParaRPr>
          </a:p>
          <a:p>
            <a:pPr algn="ctr" eaLnBrk="0" fontAlgn="base" hangingPunct="0">
              <a:spcBef>
                <a:spcPct val="0"/>
              </a:spcBef>
              <a:spcAft>
                <a:spcPct val="0"/>
              </a:spcAft>
            </a:pPr>
            <a:r>
              <a:rPr lang="en-US" sz="2000" dirty="0" err="1" smtClean="0">
                <a:solidFill>
                  <a:srgbClr val="FFFFFF"/>
                </a:solidFill>
                <a:latin typeface="Arial" charset="0"/>
              </a:rPr>
              <a:t>D.M.Parrott</a:t>
            </a:r>
            <a:r>
              <a:rPr lang="en-US" sz="2000" dirty="0" smtClean="0">
                <a:solidFill>
                  <a:srgbClr val="FFFFFF"/>
                </a:solidFill>
                <a:latin typeface="Arial" charset="0"/>
              </a:rPr>
              <a:t>; Intro &amp; Tr.</a:t>
            </a:r>
            <a:endParaRPr lang="en-US" sz="2000" i="1" u="sng" dirty="0" smtClean="0">
              <a:solidFill>
                <a:srgbClr val="FFFFFF"/>
              </a:solidFill>
              <a:latin typeface="Arial" charset="0"/>
            </a:endParaRPr>
          </a:p>
          <a:p>
            <a:pPr algn="ctr" eaLnBrk="0" fontAlgn="base" hangingPunct="0">
              <a:spcBef>
                <a:spcPct val="0"/>
              </a:spcBef>
              <a:spcAft>
                <a:spcPct val="0"/>
              </a:spcAft>
            </a:pPr>
            <a:r>
              <a:rPr lang="en-US" sz="2000" i="1" u="sng" dirty="0" smtClean="0">
                <a:solidFill>
                  <a:srgbClr val="FFFFFF"/>
                </a:solidFill>
                <a:latin typeface="Arial" charset="0"/>
              </a:rPr>
              <a:t>The Nag </a:t>
            </a:r>
            <a:r>
              <a:rPr lang="en-US" sz="2000" i="1" u="sng" dirty="0" err="1" smtClean="0">
                <a:solidFill>
                  <a:srgbClr val="FFFFFF"/>
                </a:solidFill>
                <a:latin typeface="Arial" charset="0"/>
              </a:rPr>
              <a:t>Hammadi</a:t>
            </a:r>
            <a:r>
              <a:rPr lang="en-US" sz="2000" i="1" u="sng" dirty="0" smtClean="0">
                <a:solidFill>
                  <a:srgbClr val="FFFFFF"/>
                </a:solidFill>
                <a:latin typeface="Arial" charset="0"/>
              </a:rPr>
              <a:t> Library</a:t>
            </a:r>
          </a:p>
          <a:p>
            <a:pPr algn="ctr" eaLnBrk="0" fontAlgn="base" hangingPunct="0">
              <a:spcBef>
                <a:spcPct val="0"/>
              </a:spcBef>
              <a:spcAft>
                <a:spcPct val="0"/>
              </a:spcAft>
            </a:pPr>
            <a:r>
              <a:rPr lang="en-US" sz="2000" dirty="0" err="1" smtClean="0">
                <a:solidFill>
                  <a:srgbClr val="FFFFFF"/>
                </a:solidFill>
                <a:latin typeface="Arial" charset="0"/>
              </a:rPr>
              <a:t>J.M.Robinson</a:t>
            </a:r>
            <a:r>
              <a:rPr lang="en-US" sz="2000" dirty="0" smtClean="0">
                <a:solidFill>
                  <a:srgbClr val="FFFFFF"/>
                </a:solidFill>
                <a:latin typeface="Arial" charset="0"/>
              </a:rPr>
              <a:t> Ed.</a:t>
            </a:r>
          </a:p>
          <a:p>
            <a:pPr algn="ctr" eaLnBrk="0" fontAlgn="base" hangingPunct="0">
              <a:spcBef>
                <a:spcPct val="0"/>
              </a:spcBef>
              <a:spcAft>
                <a:spcPct val="0"/>
              </a:spcAft>
            </a:pPr>
            <a:endParaRPr lang="en-US" sz="2000" dirty="0" smtClean="0">
              <a:solidFill>
                <a:srgbClr val="FFFFFF"/>
              </a:solidFill>
              <a:latin typeface="Arial" charset="0"/>
            </a:endParaRPr>
          </a:p>
          <a:p>
            <a:pPr algn="ctr" eaLnBrk="0" fontAlgn="base" hangingPunct="0">
              <a:spcBef>
                <a:spcPct val="0"/>
              </a:spcBef>
              <a:spcAft>
                <a:spcPct val="0"/>
              </a:spcAft>
            </a:pPr>
            <a:endParaRPr lang="en-US" sz="2000" dirty="0">
              <a:solidFill>
                <a:srgbClr val="FFFFFF"/>
              </a:solidFill>
              <a:latin typeface="Arial" charset="0"/>
            </a:endParaRPr>
          </a:p>
          <a:p>
            <a:pPr algn="ctr" eaLnBrk="0" fontAlgn="base" hangingPunct="0">
              <a:spcBef>
                <a:spcPct val="0"/>
              </a:spcBef>
              <a:spcAft>
                <a:spcPct val="0"/>
              </a:spcAft>
            </a:pPr>
            <a:endParaRPr lang="en-US" sz="2000" dirty="0" smtClean="0">
              <a:solidFill>
                <a:srgbClr val="FFFFFF"/>
              </a:solidFill>
              <a:latin typeface="Arial" charset="0"/>
            </a:endParaRPr>
          </a:p>
          <a:p>
            <a:pPr algn="ctr" eaLnBrk="0" fontAlgn="base" hangingPunct="0">
              <a:spcBef>
                <a:spcPct val="0"/>
              </a:spcBef>
              <a:spcAft>
                <a:spcPct val="0"/>
              </a:spcAft>
            </a:pPr>
            <a:endParaRPr lang="en-US" sz="2000" dirty="0">
              <a:solidFill>
                <a:srgbClr val="FFFFFF"/>
              </a:solidFill>
              <a:latin typeface="Arial" charset="0"/>
            </a:endParaRPr>
          </a:p>
          <a:p>
            <a:pPr algn="ctr" eaLnBrk="0" fontAlgn="base" hangingPunct="0">
              <a:spcBef>
                <a:spcPct val="0"/>
              </a:spcBef>
              <a:spcAft>
                <a:spcPct val="0"/>
              </a:spcAft>
            </a:pPr>
            <a:endParaRPr lang="en-US" sz="2000" dirty="0" smtClean="0">
              <a:solidFill>
                <a:srgbClr val="FFFFFF"/>
              </a:solidFill>
              <a:latin typeface="Arial" charset="0"/>
            </a:endParaRPr>
          </a:p>
          <a:p>
            <a:pPr algn="ctr" eaLnBrk="0" fontAlgn="base" hangingPunct="0">
              <a:spcBef>
                <a:spcPct val="0"/>
              </a:spcBef>
              <a:spcAft>
                <a:spcPct val="0"/>
              </a:spcAft>
            </a:pPr>
            <a:endParaRPr lang="en-US" sz="2000" dirty="0" smtClean="0">
              <a:solidFill>
                <a:srgbClr val="FFFFFF"/>
              </a:solidFill>
              <a:latin typeface="Arial" charset="0"/>
            </a:endParaRPr>
          </a:p>
        </p:txBody>
      </p:sp>
    </p:spTree>
    <p:extLst>
      <p:ext uri="{BB962C8B-B14F-4D97-AF65-F5344CB8AC3E}">
        <p14:creationId xmlns:p14="http://schemas.microsoft.com/office/powerpoint/2010/main" val="1089169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animBg="1"/>
      <p:bldP spid="8" grpId="0"/>
      <p:bldP spid="12"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03200" y="304800"/>
            <a:ext cx="11684000" cy="1219200"/>
          </a:xfrm>
          <a:solidFill>
            <a:schemeClr val="tx1"/>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a:solidFill>
                  <a:schemeClr val="bg1"/>
                </a:solidFill>
                <a:effectLst>
                  <a:outerShdw blurRad="38100" dist="38100" dir="2700000" algn="tl">
                    <a:srgbClr val="000000"/>
                  </a:outerShdw>
                </a:effectLst>
                <a:latin typeface="Papyrus" pitchFamily="66" charset="0"/>
              </a:rPr>
              <a:t>some general gnostic traits...</a:t>
            </a:r>
            <a:endParaRPr lang="en-US" altLang="en-US">
              <a:solidFill>
                <a:srgbClr val="FFFF00"/>
              </a:solidFill>
              <a:latin typeface="Papyrus" pitchFamily="66" charset="0"/>
            </a:endParaRPr>
          </a:p>
        </p:txBody>
      </p:sp>
      <p:sp>
        <p:nvSpPr>
          <p:cNvPr id="111619" name="Rectangle 3"/>
          <p:cNvSpPr>
            <a:spLocks noGrp="1" noChangeArrowheads="1"/>
          </p:cNvSpPr>
          <p:nvPr>
            <p:ph type="body" idx="1"/>
          </p:nvPr>
        </p:nvSpPr>
        <p:spPr>
          <a:xfrm>
            <a:off x="406400" y="1828800"/>
            <a:ext cx="11379200" cy="4724400"/>
          </a:xfrm>
          <a:solidFill>
            <a:schemeClr val="tx1"/>
          </a:solidFill>
          <a:ln w="76200" cmpd="tri">
            <a:solidFill>
              <a:schemeClr val="tx1"/>
            </a:solidFill>
            <a:miter lim="800000"/>
            <a:headEnd/>
            <a:tailEnd/>
          </a:ln>
          <a:effectLst>
            <a:outerShdw dist="107763" dir="2700000" algn="ctr" rotWithShape="0">
              <a:schemeClr val="bg2"/>
            </a:outerShdw>
          </a:effectLst>
        </p:spPr>
        <p:txBody>
          <a:bodyPr/>
          <a:lstStyle/>
          <a:p>
            <a:pPr lvl="2">
              <a:lnSpc>
                <a:spcPct val="150000"/>
              </a:lnSpc>
            </a:pPr>
            <a:r>
              <a:rPr lang="en-US" altLang="en-US" sz="3400" i="1" dirty="0">
                <a:solidFill>
                  <a:srgbClr val="FFFF00"/>
                </a:solidFill>
                <a:latin typeface="Calibri" panose="020F0502020204030204" pitchFamily="34" charset="0"/>
              </a:rPr>
              <a:t>appeal to special “knowledge”</a:t>
            </a:r>
          </a:p>
          <a:p>
            <a:pPr lvl="2"/>
            <a:r>
              <a:rPr lang="en-US" altLang="en-US" sz="3400" i="1" dirty="0">
                <a:solidFill>
                  <a:srgbClr val="FFFF00"/>
                </a:solidFill>
                <a:latin typeface="Calibri" panose="020F0502020204030204" pitchFamily="34" charset="0"/>
              </a:rPr>
              <a:t>mystic / secrets</a:t>
            </a:r>
          </a:p>
          <a:p>
            <a:pPr lvl="2"/>
            <a:r>
              <a:rPr lang="en-US" altLang="en-US" sz="3400" i="1" dirty="0">
                <a:solidFill>
                  <a:srgbClr val="FFFF00"/>
                </a:solidFill>
                <a:latin typeface="Calibri" panose="020F0502020204030204" pitchFamily="34" charset="0"/>
              </a:rPr>
              <a:t>knowledge of “deep” things</a:t>
            </a:r>
          </a:p>
          <a:p>
            <a:pPr lvl="2"/>
            <a:r>
              <a:rPr lang="en-US" altLang="en-US" sz="3400" i="1" dirty="0">
                <a:solidFill>
                  <a:srgbClr val="FFFF00"/>
                </a:solidFill>
                <a:latin typeface="Calibri" panose="020F0502020204030204" pitchFamily="34" charset="0"/>
              </a:rPr>
              <a:t>many levels of deities and powers</a:t>
            </a:r>
          </a:p>
          <a:p>
            <a:pPr lvl="2"/>
            <a:r>
              <a:rPr lang="en-US" altLang="en-US" sz="3400" i="1" dirty="0">
                <a:solidFill>
                  <a:srgbClr val="FFFF00"/>
                </a:solidFill>
                <a:latin typeface="Calibri" panose="020F0502020204030204" pitchFamily="34" charset="0"/>
              </a:rPr>
              <a:t>the creator of this world was evil </a:t>
            </a:r>
          </a:p>
          <a:p>
            <a:pPr lvl="2"/>
            <a:r>
              <a:rPr lang="en-US" altLang="en-US" sz="3400" i="1" dirty="0">
                <a:solidFill>
                  <a:srgbClr val="FFFF00"/>
                </a:solidFill>
                <a:latin typeface="Calibri" panose="020F0502020204030204" pitchFamily="34" charset="0"/>
              </a:rPr>
              <a:t>salvation through “knowledge”</a:t>
            </a:r>
          </a:p>
          <a:p>
            <a:pPr lvl="2"/>
            <a:r>
              <a:rPr lang="en-US" altLang="en-US" sz="3400" i="1" dirty="0">
                <a:solidFill>
                  <a:srgbClr val="FFFF00"/>
                </a:solidFill>
                <a:latin typeface="Calibri" panose="020F0502020204030204" pitchFamily="34" charset="0"/>
              </a:rPr>
              <a:t>some ascetic / some </a:t>
            </a:r>
            <a:r>
              <a:rPr lang="en-US" altLang="en-US" sz="3400" i="1" dirty="0" err="1">
                <a:solidFill>
                  <a:srgbClr val="FFFF00"/>
                </a:solidFill>
                <a:latin typeface="Calibri" panose="020F0502020204030204" pitchFamily="34" charset="0"/>
              </a:rPr>
              <a:t>promiscous</a:t>
            </a:r>
            <a:endParaRPr lang="en-US" altLang="en-US" sz="3400" dirty="0">
              <a:latin typeface="Calibri" panose="020F0502020204030204" pitchFamily="34" charset="0"/>
            </a:endParaRPr>
          </a:p>
        </p:txBody>
      </p:sp>
    </p:spTree>
    <p:extLst>
      <p:ext uri="{BB962C8B-B14F-4D97-AF65-F5344CB8AC3E}">
        <p14:creationId xmlns:p14="http://schemas.microsoft.com/office/powerpoint/2010/main" val="3336269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16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1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11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729684" y="1103586"/>
            <a:ext cx="10972799" cy="5959366"/>
          </a:xfrm>
          <a:noFill/>
        </p:spPr>
        <p:txBody>
          <a:bodyPr/>
          <a:lstStyle/>
          <a:p>
            <a:pPr marL="0" indent="0" algn="ctr">
              <a:buNone/>
            </a:pPr>
            <a:r>
              <a:rPr lang="en-US" altLang="en-US" sz="2800" b="1" dirty="0">
                <a:latin typeface="Tahoma" pitchFamily="34" charset="0"/>
              </a:rPr>
              <a:t>Col. 2:18</a:t>
            </a:r>
            <a:r>
              <a:rPr lang="en-US" altLang="en-US" sz="2800" dirty="0">
                <a:latin typeface="Tahoma" pitchFamily="34" charset="0"/>
              </a:rPr>
              <a:t>   </a:t>
            </a:r>
            <a:endParaRPr lang="en-US" altLang="en-US" sz="2800" dirty="0" smtClean="0">
              <a:latin typeface="Tahoma" pitchFamily="34" charset="0"/>
            </a:endParaRPr>
          </a:p>
          <a:p>
            <a:pPr marL="0" indent="0" algn="ctr">
              <a:buNone/>
            </a:pPr>
            <a:r>
              <a:rPr lang="en-US" altLang="en-US" sz="2800" dirty="0" smtClean="0">
                <a:latin typeface="Tahoma" pitchFamily="34" charset="0"/>
              </a:rPr>
              <a:t>“</a:t>
            </a:r>
            <a:r>
              <a:rPr lang="en-US" altLang="en-US" sz="2800" dirty="0">
                <a:latin typeface="Tahoma" pitchFamily="34" charset="0"/>
              </a:rPr>
              <a:t>worship of angels, taking his stand on visions he has seen</a:t>
            </a:r>
            <a:r>
              <a:rPr lang="en-US" altLang="en-US" sz="2800" dirty="0" smtClean="0">
                <a:latin typeface="Tahoma" pitchFamily="34" charset="0"/>
              </a:rPr>
              <a:t>,               </a:t>
            </a:r>
            <a:r>
              <a:rPr lang="en-US" altLang="en-US" sz="2800" dirty="0">
                <a:latin typeface="Tahoma" pitchFamily="34" charset="0"/>
              </a:rPr>
              <a:t>inflated without cause by his fleshly mind”</a:t>
            </a:r>
          </a:p>
          <a:p>
            <a:pPr marL="0" indent="0" algn="ctr">
              <a:buNone/>
            </a:pPr>
            <a:r>
              <a:rPr lang="en-US" altLang="en-US" sz="2800" b="1" dirty="0">
                <a:latin typeface="Tahoma" pitchFamily="34" charset="0"/>
              </a:rPr>
              <a:t>2 </a:t>
            </a:r>
            <a:r>
              <a:rPr lang="en-US" altLang="en-US" sz="2800" b="1" dirty="0" smtClean="0">
                <a:latin typeface="Tahoma" pitchFamily="34" charset="0"/>
              </a:rPr>
              <a:t>Tim.2:17-18</a:t>
            </a:r>
          </a:p>
          <a:p>
            <a:pPr marL="0" indent="0" algn="ctr">
              <a:buNone/>
            </a:pPr>
            <a:r>
              <a:rPr lang="en-US" altLang="en-US" sz="2800" dirty="0" smtClean="0">
                <a:latin typeface="Tahoma" pitchFamily="34" charset="0"/>
              </a:rPr>
              <a:t>“</a:t>
            </a:r>
            <a:r>
              <a:rPr lang="en-US" altLang="en-US" sz="2800" dirty="0" err="1">
                <a:latin typeface="Tahoma" pitchFamily="34" charset="0"/>
              </a:rPr>
              <a:t>Hymenaus</a:t>
            </a:r>
            <a:r>
              <a:rPr lang="en-US" altLang="en-US" sz="2800" dirty="0">
                <a:latin typeface="Tahoma" pitchFamily="34" charset="0"/>
              </a:rPr>
              <a:t> and </a:t>
            </a:r>
            <a:r>
              <a:rPr lang="en-US" altLang="en-US" sz="2800" dirty="0" err="1">
                <a:latin typeface="Tahoma" pitchFamily="34" charset="0"/>
              </a:rPr>
              <a:t>Philetus</a:t>
            </a:r>
            <a:r>
              <a:rPr lang="en-US" altLang="en-US" sz="2800" dirty="0">
                <a:latin typeface="Tahoma" pitchFamily="34" charset="0"/>
              </a:rPr>
              <a:t>, men who have gone astray from </a:t>
            </a:r>
            <a:r>
              <a:rPr lang="en-US" altLang="en-US" sz="2800" dirty="0" smtClean="0">
                <a:latin typeface="Tahoma" pitchFamily="34" charset="0"/>
              </a:rPr>
              <a:t>                the </a:t>
            </a:r>
            <a:r>
              <a:rPr lang="en-US" altLang="en-US" sz="2800" dirty="0">
                <a:latin typeface="Tahoma" pitchFamily="34" charset="0"/>
              </a:rPr>
              <a:t>truth saying that the resurrection is past already”</a:t>
            </a:r>
          </a:p>
          <a:p>
            <a:pPr marL="0" indent="0" algn="ctr">
              <a:buNone/>
            </a:pPr>
            <a:r>
              <a:rPr lang="en-US" altLang="en-US" sz="2800" b="1" dirty="0">
                <a:latin typeface="Tahoma" pitchFamily="34" charset="0"/>
              </a:rPr>
              <a:t>2 Jn.7</a:t>
            </a:r>
            <a:r>
              <a:rPr lang="en-US" altLang="en-US" sz="2800" dirty="0">
                <a:latin typeface="Tahoma" pitchFamily="34" charset="0"/>
              </a:rPr>
              <a:t>   </a:t>
            </a:r>
            <a:endParaRPr lang="en-US" altLang="en-US" sz="2800" dirty="0" smtClean="0">
              <a:latin typeface="Tahoma" pitchFamily="34" charset="0"/>
            </a:endParaRPr>
          </a:p>
          <a:p>
            <a:pPr marL="0" indent="0" algn="ctr">
              <a:buNone/>
            </a:pPr>
            <a:r>
              <a:rPr lang="en-US" altLang="en-US" sz="2800" dirty="0" smtClean="0">
                <a:latin typeface="Tahoma" pitchFamily="34" charset="0"/>
              </a:rPr>
              <a:t>“</a:t>
            </a:r>
            <a:r>
              <a:rPr lang="en-US" altLang="en-US" sz="2800" dirty="0">
                <a:latin typeface="Tahoma" pitchFamily="34" charset="0"/>
              </a:rPr>
              <a:t>those who do not acknowledge Jesus Christ as coming in the flesh”</a:t>
            </a:r>
          </a:p>
          <a:p>
            <a:pPr marL="0" indent="0" algn="ctr">
              <a:buNone/>
            </a:pPr>
            <a:r>
              <a:rPr lang="en-US" altLang="en-US" sz="2800" b="1" dirty="0">
                <a:latin typeface="Tahoma" pitchFamily="34" charset="0"/>
              </a:rPr>
              <a:t>2Tim.6:20</a:t>
            </a:r>
            <a:r>
              <a:rPr lang="en-US" altLang="en-US" sz="2800" dirty="0">
                <a:latin typeface="Tahoma" pitchFamily="34" charset="0"/>
              </a:rPr>
              <a:t>  </a:t>
            </a:r>
            <a:endParaRPr lang="en-US" altLang="en-US" sz="2800" dirty="0" smtClean="0">
              <a:latin typeface="Tahoma" pitchFamily="34" charset="0"/>
            </a:endParaRPr>
          </a:p>
          <a:p>
            <a:pPr marL="0" indent="0" algn="ctr">
              <a:buNone/>
            </a:pPr>
            <a:r>
              <a:rPr lang="en-US" altLang="en-US" sz="2800" dirty="0" smtClean="0">
                <a:latin typeface="Tahoma" pitchFamily="34" charset="0"/>
              </a:rPr>
              <a:t>“</a:t>
            </a:r>
            <a:r>
              <a:rPr lang="en-US" altLang="en-US" sz="2800" dirty="0">
                <a:latin typeface="Tahoma" pitchFamily="34" charset="0"/>
              </a:rPr>
              <a:t>avoiding worldly and empty chatter and the opposing </a:t>
            </a:r>
            <a:r>
              <a:rPr lang="en-US" altLang="en-US" sz="2800" dirty="0" smtClean="0">
                <a:latin typeface="Tahoma" pitchFamily="34" charset="0"/>
              </a:rPr>
              <a:t>arguments            </a:t>
            </a:r>
            <a:r>
              <a:rPr lang="en-US" altLang="en-US" sz="2800" dirty="0">
                <a:latin typeface="Tahoma" pitchFamily="34" charset="0"/>
              </a:rPr>
              <a:t>of what is falsely called ‘</a:t>
            </a:r>
            <a:r>
              <a:rPr lang="en-US" altLang="en-US" sz="2800" dirty="0" smtClean="0">
                <a:latin typeface="Tahoma" pitchFamily="34" charset="0"/>
              </a:rPr>
              <a:t>knowledge</a:t>
            </a:r>
            <a:r>
              <a:rPr lang="en-US" altLang="en-US" sz="2800" dirty="0">
                <a:latin typeface="Tahoma" pitchFamily="34" charset="0"/>
              </a:rPr>
              <a:t>’ ”</a:t>
            </a:r>
          </a:p>
        </p:txBody>
      </p:sp>
      <p:sp>
        <p:nvSpPr>
          <p:cNvPr id="89092" name="Rectangle 4"/>
          <p:cNvSpPr>
            <a:spLocks noGrp="1" noChangeArrowheads="1"/>
          </p:cNvSpPr>
          <p:nvPr>
            <p:ph type="title"/>
          </p:nvPr>
        </p:nvSpPr>
        <p:spPr>
          <a:xfrm>
            <a:off x="723332" y="120854"/>
            <a:ext cx="10672549" cy="762000"/>
          </a:xfrm>
          <a:solidFill>
            <a:schemeClr val="tx1"/>
          </a:solidFill>
          <a:ln w="38100">
            <a:solidFill>
              <a:srgbClr val="FFFF00"/>
            </a:solidFill>
            <a:miter lim="800000"/>
            <a:headEnd/>
            <a:tailEnd/>
          </a:ln>
          <a:effectLst>
            <a:outerShdw dist="107763" dir="2700000" algn="ctr" rotWithShape="0">
              <a:schemeClr val="bg2"/>
            </a:outerShdw>
          </a:effectLst>
        </p:spPr>
        <p:txBody>
          <a:bodyPr/>
          <a:lstStyle/>
          <a:p>
            <a:r>
              <a:rPr lang="en-US" altLang="en-US" b="1" dirty="0" smtClean="0">
                <a:solidFill>
                  <a:srgbClr val="FFFF00"/>
                </a:solidFill>
                <a:effectLst>
                  <a:outerShdw blurRad="38100" dist="38100" dir="2700000" algn="tl">
                    <a:srgbClr val="000000"/>
                  </a:outerShdw>
                </a:effectLst>
              </a:rPr>
              <a:t>Some of the N.T</a:t>
            </a:r>
            <a:r>
              <a:rPr lang="en-US" altLang="en-US" b="1" dirty="0">
                <a:solidFill>
                  <a:srgbClr val="FFFF00"/>
                </a:solidFill>
                <a:effectLst>
                  <a:outerShdw blurRad="38100" dist="38100" dir="2700000" algn="tl">
                    <a:srgbClr val="000000"/>
                  </a:outerShdw>
                </a:effectLst>
              </a:rPr>
              <a:t>. references to </a:t>
            </a:r>
            <a:r>
              <a:rPr lang="en-US" altLang="en-US" b="1" dirty="0" err="1">
                <a:solidFill>
                  <a:srgbClr val="FFFF00"/>
                </a:solidFill>
                <a:effectLst>
                  <a:outerShdw blurRad="38100" dist="38100" dir="2700000" algn="tl">
                    <a:srgbClr val="000000"/>
                  </a:outerShdw>
                </a:effectLst>
              </a:rPr>
              <a:t>gnosticism</a:t>
            </a:r>
            <a:r>
              <a:rPr lang="en-US" altLang="en-US" b="1" dirty="0">
                <a:solidFill>
                  <a:srgbClr val="FFFF00"/>
                </a:solidFill>
                <a:effectLst>
                  <a:outerShdw blurRad="38100" dist="38100" dir="2700000" algn="tl">
                    <a:srgbClr val="000000"/>
                  </a:outerShdw>
                </a:effectLst>
              </a:rPr>
              <a:t>:</a:t>
            </a:r>
            <a:endParaRPr lang="en-US" altLang="en-US" dirty="0"/>
          </a:p>
        </p:txBody>
      </p:sp>
    </p:spTree>
    <p:extLst>
      <p:ext uri="{BB962C8B-B14F-4D97-AF65-F5344CB8AC3E}">
        <p14:creationId xmlns:p14="http://schemas.microsoft.com/office/powerpoint/2010/main" val="662950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8909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90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90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90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8909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909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890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06400" y="152400"/>
            <a:ext cx="11379200" cy="1143000"/>
          </a:xfrm>
          <a:solidFill>
            <a:srgbClr val="FFFF00"/>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a:solidFill>
                  <a:schemeClr val="tx1"/>
                </a:solidFill>
                <a:effectLst>
                  <a:outerShdw blurRad="38100" dist="38100" dir="2700000" algn="tl">
                    <a:srgbClr val="FFFFFF"/>
                  </a:outerShdw>
                </a:effectLst>
                <a:latin typeface="Papyrus" pitchFamily="66" charset="0"/>
              </a:rPr>
              <a:t>Gnostic “apoc. of John”</a:t>
            </a:r>
            <a:endParaRPr lang="en-US" altLang="en-US">
              <a:solidFill>
                <a:srgbClr val="FFFF00"/>
              </a:solidFill>
              <a:latin typeface="Papyrus" pitchFamily="66" charset="0"/>
            </a:endParaRPr>
          </a:p>
        </p:txBody>
      </p:sp>
      <p:sp>
        <p:nvSpPr>
          <p:cNvPr id="112643" name="Text Box 3"/>
          <p:cNvSpPr txBox="1">
            <a:spLocks noChangeArrowheads="1"/>
          </p:cNvSpPr>
          <p:nvPr/>
        </p:nvSpPr>
        <p:spPr bwMode="auto">
          <a:xfrm>
            <a:off x="0" y="1544639"/>
            <a:ext cx="12192000" cy="53691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50000"/>
              </a:spcBef>
              <a:spcAft>
                <a:spcPct val="0"/>
              </a:spcAft>
            </a:pPr>
            <a:r>
              <a:rPr lang="en-US" altLang="en-US" sz="2400" i="1" dirty="0" smtClean="0">
                <a:solidFill>
                  <a:srgbClr val="FFFFFF"/>
                </a:solidFill>
                <a:latin typeface="Arial" charset="0"/>
              </a:rPr>
              <a:t>From the intro to Apoc. Of John, by Frederick </a:t>
            </a:r>
            <a:r>
              <a:rPr lang="en-US" altLang="en-US" sz="2400" i="1" dirty="0" err="1" smtClean="0">
                <a:solidFill>
                  <a:srgbClr val="FFFFFF"/>
                </a:solidFill>
                <a:latin typeface="Arial" charset="0"/>
              </a:rPr>
              <a:t>Wisse</a:t>
            </a:r>
            <a:r>
              <a:rPr lang="en-US" altLang="en-US" sz="2400" dirty="0" smtClean="0">
                <a:solidFill>
                  <a:srgbClr val="FFFFFF"/>
                </a:solidFill>
                <a:latin typeface="Arial" charset="0"/>
              </a:rPr>
              <a:t>                                      </a:t>
            </a:r>
            <a:r>
              <a:rPr lang="en-US" altLang="en-US" sz="2400" dirty="0" smtClean="0">
                <a:solidFill>
                  <a:srgbClr val="FFFFFF"/>
                </a:solidFill>
                <a:latin typeface="Arial" charset="0"/>
              </a:rPr>
              <a:t>                   </a:t>
            </a:r>
            <a:r>
              <a:rPr lang="en-US" altLang="en-US" sz="2400" u="sng" dirty="0" smtClean="0">
                <a:solidFill>
                  <a:srgbClr val="FFFFFF"/>
                </a:solidFill>
                <a:latin typeface="Arial" charset="0"/>
              </a:rPr>
              <a:t>The </a:t>
            </a:r>
            <a:r>
              <a:rPr lang="en-US" altLang="en-US" sz="2400" u="sng" dirty="0" smtClean="0">
                <a:solidFill>
                  <a:srgbClr val="FFFFFF"/>
                </a:solidFill>
                <a:latin typeface="Arial" charset="0"/>
              </a:rPr>
              <a:t>Nag </a:t>
            </a:r>
            <a:r>
              <a:rPr lang="en-US" altLang="en-US" sz="2400" u="sng" dirty="0" err="1" smtClean="0">
                <a:solidFill>
                  <a:srgbClr val="FFFFFF"/>
                </a:solidFill>
                <a:latin typeface="Arial" charset="0"/>
              </a:rPr>
              <a:t>Hammadi</a:t>
            </a:r>
            <a:r>
              <a:rPr lang="en-US" altLang="en-US" sz="2400" u="sng" dirty="0" smtClean="0">
                <a:solidFill>
                  <a:srgbClr val="FFFFFF"/>
                </a:solidFill>
                <a:latin typeface="Arial" charset="0"/>
              </a:rPr>
              <a:t> Library</a:t>
            </a:r>
            <a:r>
              <a:rPr lang="en-US" altLang="en-US" sz="2400" dirty="0" smtClean="0">
                <a:solidFill>
                  <a:srgbClr val="FFFFFF"/>
                </a:solidFill>
                <a:latin typeface="Arial" charset="0"/>
              </a:rPr>
              <a:t>, J. Robinson, Harper &amp; Rowe</a:t>
            </a:r>
          </a:p>
          <a:p>
            <a:pPr eaLnBrk="0" fontAlgn="base" hangingPunct="0">
              <a:lnSpc>
                <a:spcPct val="90000"/>
              </a:lnSpc>
              <a:spcBef>
                <a:spcPct val="50000"/>
              </a:spcBef>
              <a:spcAft>
                <a:spcPct val="0"/>
              </a:spcAft>
            </a:pPr>
            <a:r>
              <a:rPr lang="en-US" altLang="en-US" sz="2700" dirty="0" smtClean="0">
                <a:solidFill>
                  <a:srgbClr val="FFFFFF"/>
                </a:solidFill>
                <a:latin typeface="Arial" charset="0"/>
              </a:rPr>
              <a:t>Sophia, consort of the Great Spirit, wanted to reproduce.</a:t>
            </a:r>
          </a:p>
          <a:p>
            <a:pPr eaLnBrk="0" fontAlgn="base" hangingPunct="0">
              <a:lnSpc>
                <a:spcPct val="90000"/>
              </a:lnSpc>
              <a:spcBef>
                <a:spcPct val="50000"/>
              </a:spcBef>
              <a:spcAft>
                <a:spcPct val="0"/>
              </a:spcAft>
            </a:pPr>
            <a:r>
              <a:rPr lang="en-US" altLang="en-US" sz="2700" dirty="0" smtClean="0">
                <a:solidFill>
                  <a:srgbClr val="FFFFFF"/>
                </a:solidFill>
                <a:latin typeface="Arial" charset="0"/>
              </a:rPr>
              <a:t>She does so w/o consent of her consort.</a:t>
            </a:r>
          </a:p>
          <a:p>
            <a:pPr eaLnBrk="0" fontAlgn="base" hangingPunct="0">
              <a:lnSpc>
                <a:spcPct val="90000"/>
              </a:lnSpc>
              <a:spcBef>
                <a:spcPct val="50000"/>
              </a:spcBef>
              <a:spcAft>
                <a:spcPct val="0"/>
              </a:spcAft>
            </a:pPr>
            <a:r>
              <a:rPr lang="en-US" altLang="en-US" sz="2700" dirty="0" smtClean="0">
                <a:solidFill>
                  <a:srgbClr val="FFFFFF"/>
                </a:solidFill>
                <a:latin typeface="Arial" charset="0"/>
              </a:rPr>
              <a:t>The result was that “something came out of her which was imperfect and different…”</a:t>
            </a:r>
          </a:p>
          <a:p>
            <a:pPr eaLnBrk="0" fontAlgn="base" hangingPunct="0">
              <a:lnSpc>
                <a:spcPct val="90000"/>
              </a:lnSpc>
              <a:spcBef>
                <a:spcPct val="50000"/>
              </a:spcBef>
              <a:spcAft>
                <a:spcPct val="0"/>
              </a:spcAft>
            </a:pPr>
            <a:r>
              <a:rPr lang="en-US" altLang="en-US" sz="2700" dirty="0" smtClean="0">
                <a:solidFill>
                  <a:srgbClr val="FFFFFF"/>
                </a:solidFill>
                <a:latin typeface="Arial" charset="0"/>
              </a:rPr>
              <a:t>When she saw … I “it changed into a form of a lion-faced serpent … She cast it away from here … that no one of the immortals might see it, for she had created it in ignorance.”</a:t>
            </a:r>
          </a:p>
          <a:p>
            <a:pPr eaLnBrk="0" fontAlgn="base" hangingPunct="0">
              <a:lnSpc>
                <a:spcPct val="90000"/>
              </a:lnSpc>
              <a:spcBef>
                <a:spcPct val="50000"/>
              </a:spcBef>
              <a:spcAft>
                <a:spcPct val="0"/>
              </a:spcAft>
            </a:pPr>
            <a:r>
              <a:rPr lang="en-US" altLang="en-US" sz="2700" dirty="0" smtClean="0">
                <a:solidFill>
                  <a:srgbClr val="FFFFFF"/>
                </a:solidFill>
                <a:latin typeface="Arial" charset="0"/>
              </a:rPr>
              <a:t>“And she called his name </a:t>
            </a:r>
            <a:r>
              <a:rPr lang="en-US" altLang="en-US" sz="2700" dirty="0" err="1" smtClean="0">
                <a:solidFill>
                  <a:srgbClr val="FFFFFF"/>
                </a:solidFill>
                <a:latin typeface="Arial" charset="0"/>
              </a:rPr>
              <a:t>Yaltabaoth</a:t>
            </a:r>
            <a:r>
              <a:rPr lang="en-US" altLang="en-US" sz="2700" dirty="0" smtClean="0">
                <a:solidFill>
                  <a:srgbClr val="FFFFFF"/>
                </a:solidFill>
                <a:latin typeface="Arial" charset="0"/>
              </a:rPr>
              <a:t>.”</a:t>
            </a:r>
          </a:p>
          <a:p>
            <a:pPr eaLnBrk="0" fontAlgn="base" hangingPunct="0">
              <a:lnSpc>
                <a:spcPct val="90000"/>
              </a:lnSpc>
              <a:spcBef>
                <a:spcPct val="50000"/>
              </a:spcBef>
              <a:spcAft>
                <a:spcPct val="0"/>
              </a:spcAft>
            </a:pPr>
            <a:endParaRPr lang="en-US" altLang="en-US" sz="2700" dirty="0" smtClean="0">
              <a:solidFill>
                <a:srgbClr val="FFFF00"/>
              </a:solidFill>
              <a:latin typeface="Arial" charset="0"/>
            </a:endParaRPr>
          </a:p>
        </p:txBody>
      </p:sp>
    </p:spTree>
    <p:extLst>
      <p:ext uri="{BB962C8B-B14F-4D97-AF65-F5344CB8AC3E}">
        <p14:creationId xmlns:p14="http://schemas.microsoft.com/office/powerpoint/2010/main" val="156007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06400" y="457200"/>
            <a:ext cx="11379200" cy="1143000"/>
          </a:xfrm>
          <a:solidFill>
            <a:srgbClr val="FFFF00"/>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a:solidFill>
                  <a:schemeClr val="tx1"/>
                </a:solidFill>
                <a:effectLst>
                  <a:outerShdw blurRad="38100" dist="38100" dir="2700000" algn="tl">
                    <a:srgbClr val="FFFFFF"/>
                  </a:outerShdw>
                </a:effectLst>
                <a:latin typeface="Papyrus" pitchFamily="66" charset="0"/>
              </a:rPr>
              <a:t>Gnostic “gospel of Philip”</a:t>
            </a:r>
            <a:endParaRPr lang="en-US" altLang="en-US">
              <a:solidFill>
                <a:srgbClr val="FFFF00"/>
              </a:solidFill>
              <a:latin typeface="Papyrus" pitchFamily="66" charset="0"/>
            </a:endParaRPr>
          </a:p>
        </p:txBody>
      </p:sp>
      <p:sp>
        <p:nvSpPr>
          <p:cNvPr id="101379" name="Text Box 3"/>
          <p:cNvSpPr txBox="1">
            <a:spLocks noChangeArrowheads="1"/>
          </p:cNvSpPr>
          <p:nvPr/>
        </p:nvSpPr>
        <p:spPr bwMode="auto">
          <a:xfrm>
            <a:off x="0" y="1890720"/>
            <a:ext cx="12192000" cy="402571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30000"/>
              </a:lnSpc>
              <a:spcBef>
                <a:spcPct val="50000"/>
              </a:spcBef>
              <a:spcAft>
                <a:spcPct val="0"/>
              </a:spcAft>
            </a:pPr>
            <a:endParaRPr lang="en-US" altLang="en-US" sz="3200" smtClean="0">
              <a:solidFill>
                <a:srgbClr val="FFFF00"/>
              </a:solidFill>
              <a:latin typeface="Arial" charset="0"/>
            </a:endParaRPr>
          </a:p>
          <a:p>
            <a:pPr eaLnBrk="0" fontAlgn="base" hangingPunct="0">
              <a:spcBef>
                <a:spcPct val="50000"/>
              </a:spcBef>
              <a:spcAft>
                <a:spcPct val="0"/>
              </a:spcAft>
            </a:pPr>
            <a:r>
              <a:rPr lang="en-US" altLang="en-US" sz="3200" smtClean="0">
                <a:solidFill>
                  <a:srgbClr val="FFFF00"/>
                </a:solidFill>
                <a:latin typeface="Arial" charset="0"/>
              </a:rPr>
              <a:t>Some said, “Mary conceived by the holy spirit.” They are in error. </a:t>
            </a:r>
            <a:r>
              <a:rPr lang="en-US" altLang="en-US" sz="3200" b="1" smtClean="0">
                <a:solidFill>
                  <a:srgbClr val="000000"/>
                </a:solidFill>
                <a:latin typeface="Arial" charset="0"/>
              </a:rPr>
              <a:t>J          </a:t>
            </a:r>
            <a:r>
              <a:rPr lang="en-US" altLang="en-US" sz="2800" b="1" smtClean="0">
                <a:solidFill>
                  <a:srgbClr val="FFFFFF"/>
                </a:solidFill>
                <a:latin typeface="Arial" charset="0"/>
              </a:rPr>
              <a:t>55.23-24 </a:t>
            </a:r>
            <a:endParaRPr lang="en-US" altLang="en-US" sz="3200" smtClean="0">
              <a:solidFill>
                <a:srgbClr val="FFFF00"/>
              </a:solidFill>
              <a:latin typeface="Arial" charset="0"/>
            </a:endParaRPr>
          </a:p>
          <a:p>
            <a:pPr eaLnBrk="0" fontAlgn="base" hangingPunct="0">
              <a:spcBef>
                <a:spcPct val="50000"/>
              </a:spcBef>
              <a:spcAft>
                <a:spcPct val="0"/>
              </a:spcAft>
            </a:pPr>
            <a:r>
              <a:rPr lang="en-US" altLang="en-US" sz="3200" smtClean="0">
                <a:solidFill>
                  <a:srgbClr val="FFFF00"/>
                </a:solidFill>
                <a:latin typeface="Arial" charset="0"/>
              </a:rPr>
              <a:t>Those who say that the lord died first and (then) rose up are in error, for he rose up first and then died. </a:t>
            </a:r>
            <a:r>
              <a:rPr lang="en-US" altLang="en-US" sz="3200" b="1" smtClean="0">
                <a:solidFill>
                  <a:srgbClr val="000000"/>
                </a:solidFill>
                <a:latin typeface="Arial" charset="0"/>
              </a:rPr>
              <a:t>J</a:t>
            </a:r>
            <a:r>
              <a:rPr lang="en-US" altLang="en-US" sz="2800" b="1" smtClean="0">
                <a:solidFill>
                  <a:srgbClr val="FFFFFF"/>
                </a:solidFill>
                <a:latin typeface="Arial" charset="0"/>
              </a:rPr>
              <a:t>56.16-19</a:t>
            </a:r>
          </a:p>
          <a:p>
            <a:pPr eaLnBrk="0" fontAlgn="base" hangingPunct="0">
              <a:spcBef>
                <a:spcPct val="50000"/>
              </a:spcBef>
              <a:spcAft>
                <a:spcPct val="0"/>
              </a:spcAft>
            </a:pPr>
            <a:r>
              <a:rPr lang="en-US" altLang="en-US" sz="2800" b="1" smtClean="0">
                <a:solidFill>
                  <a:srgbClr val="FFFF00"/>
                </a:solidFill>
                <a:latin typeface="Arial" charset="0"/>
              </a:rPr>
              <a:t>Those who say they will die first and then rise are in error.     </a:t>
            </a:r>
            <a:r>
              <a:rPr lang="en-US" altLang="en-US" sz="2800" b="1" smtClean="0">
                <a:solidFill>
                  <a:srgbClr val="FFFFFF"/>
                </a:solidFill>
                <a:latin typeface="Arial" charset="0"/>
              </a:rPr>
              <a:t>73</a:t>
            </a:r>
          </a:p>
          <a:p>
            <a:pPr eaLnBrk="0" fontAlgn="base" hangingPunct="0">
              <a:spcBef>
                <a:spcPct val="50000"/>
              </a:spcBef>
              <a:spcAft>
                <a:spcPct val="0"/>
              </a:spcAft>
            </a:pPr>
            <a:endParaRPr lang="en-US" altLang="en-US" sz="3200" smtClean="0">
              <a:solidFill>
                <a:srgbClr val="FFFF00"/>
              </a:solidFill>
              <a:latin typeface="Arial" charset="0"/>
            </a:endParaRPr>
          </a:p>
        </p:txBody>
      </p:sp>
    </p:spTree>
    <p:extLst>
      <p:ext uri="{BB962C8B-B14F-4D97-AF65-F5344CB8AC3E}">
        <p14:creationId xmlns:p14="http://schemas.microsoft.com/office/powerpoint/2010/main" val="4061624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0"/>
            <a:ext cx="12192000" cy="6858000"/>
          </a:xfrm>
          <a:solidFill>
            <a:schemeClr val="tx1"/>
          </a:solidFill>
        </p:spPr>
        <p:txBody>
          <a:bodyPr/>
          <a:lstStyle/>
          <a:p>
            <a:r>
              <a:rPr lang="en-US" altLang="en-US" b="1" dirty="0" smtClean="0">
                <a:solidFill>
                  <a:schemeClr val="bg1"/>
                </a:solidFill>
                <a:latin typeface="Calibri" panose="020F0502020204030204" pitchFamily="34" charset="0"/>
              </a:rPr>
              <a:t>continuing now with the</a:t>
            </a:r>
            <a:br>
              <a:rPr lang="en-US" altLang="en-US" b="1" dirty="0" smtClean="0">
                <a:solidFill>
                  <a:schemeClr val="bg1"/>
                </a:solidFill>
                <a:latin typeface="Calibri" panose="020F0502020204030204" pitchFamily="34" charset="0"/>
              </a:rPr>
            </a:br>
            <a:r>
              <a:rPr lang="en-US" altLang="en-US" b="1" dirty="0" smtClean="0">
                <a:solidFill>
                  <a:schemeClr val="bg1"/>
                </a:solidFill>
                <a:latin typeface="Calibri" panose="020F0502020204030204" pitchFamily="34" charset="0"/>
              </a:rPr>
              <a:t>MOST CELEBRATED </a:t>
            </a:r>
            <a:br>
              <a:rPr lang="en-US" altLang="en-US" b="1" dirty="0" smtClean="0">
                <a:solidFill>
                  <a:schemeClr val="bg1"/>
                </a:solidFill>
                <a:latin typeface="Calibri" panose="020F0502020204030204" pitchFamily="34" charset="0"/>
              </a:rPr>
            </a:br>
            <a:r>
              <a:rPr lang="en-US" altLang="en-US" b="1" dirty="0" smtClean="0">
                <a:solidFill>
                  <a:schemeClr val="bg1"/>
                </a:solidFill>
                <a:latin typeface="Calibri" panose="020F0502020204030204" pitchFamily="34" charset="0"/>
              </a:rPr>
              <a:t>of </a:t>
            </a:r>
            <a:r>
              <a:rPr lang="en-US" altLang="en-US" b="1" dirty="0" smtClean="0">
                <a:solidFill>
                  <a:schemeClr val="bg1"/>
                </a:solidFill>
                <a:latin typeface="Calibri" panose="020F0502020204030204" pitchFamily="34" charset="0"/>
              </a:rPr>
              <a:t>the </a:t>
            </a:r>
            <a:r>
              <a:rPr lang="en-US" altLang="en-US" b="1" dirty="0" smtClean="0">
                <a:solidFill>
                  <a:schemeClr val="bg1"/>
                </a:solidFill>
                <a:latin typeface="Calibri" panose="020F0502020204030204" pitchFamily="34" charset="0"/>
              </a:rPr>
              <a:t>Nag </a:t>
            </a:r>
            <a:r>
              <a:rPr lang="en-US" altLang="en-US" b="1" dirty="0" err="1" smtClean="0">
                <a:solidFill>
                  <a:schemeClr val="bg1"/>
                </a:solidFill>
                <a:latin typeface="Calibri" panose="020F0502020204030204" pitchFamily="34" charset="0"/>
              </a:rPr>
              <a:t>Hammadi</a:t>
            </a:r>
            <a:r>
              <a:rPr lang="en-US" altLang="en-US" b="1" dirty="0" smtClean="0">
                <a:solidFill>
                  <a:schemeClr val="bg1"/>
                </a:solidFill>
                <a:latin typeface="Calibri" panose="020F0502020204030204" pitchFamily="34" charset="0"/>
              </a:rPr>
              <a:t/>
            </a:r>
            <a:br>
              <a:rPr lang="en-US" altLang="en-US" b="1" dirty="0" smtClean="0">
                <a:solidFill>
                  <a:schemeClr val="bg1"/>
                </a:solidFill>
                <a:latin typeface="Calibri" panose="020F0502020204030204" pitchFamily="34" charset="0"/>
              </a:rPr>
            </a:br>
            <a:r>
              <a:rPr lang="en-US" altLang="en-US" b="1" dirty="0" smtClean="0">
                <a:solidFill>
                  <a:schemeClr val="bg1"/>
                </a:solidFill>
                <a:latin typeface="Calibri" panose="020F0502020204030204" pitchFamily="34" charset="0"/>
              </a:rPr>
              <a:t>texts</a:t>
            </a:r>
            <a:r>
              <a:rPr lang="en-US" altLang="en-US" b="1" dirty="0" smtClean="0">
                <a:solidFill>
                  <a:schemeClr val="bg1"/>
                </a:solidFill>
                <a:latin typeface="Calibri" panose="020F0502020204030204" pitchFamily="34" charset="0"/>
              </a:rPr>
              <a:t>…</a:t>
            </a:r>
            <a:endParaRPr lang="en-US" alt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77873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06400" y="457200"/>
            <a:ext cx="11379200" cy="1066800"/>
          </a:xfrm>
          <a:solidFill>
            <a:srgbClr val="FFFF00"/>
          </a:solidFill>
          <a:ln w="57150" cmpd="thickThin">
            <a:solidFill>
              <a:schemeClr val="tx1"/>
            </a:solidFill>
            <a:miter lim="800000"/>
            <a:headEnd/>
            <a:tailEnd/>
          </a:ln>
          <a:effectLst>
            <a:outerShdw dist="107763" dir="2700000" algn="ctr" rotWithShape="0">
              <a:schemeClr val="bg2"/>
            </a:outerShdw>
          </a:effectLst>
        </p:spPr>
        <p:txBody>
          <a:bodyPr/>
          <a:lstStyle/>
          <a:p>
            <a:r>
              <a:rPr lang="en-US" altLang="en-US" sz="4800" b="1">
                <a:solidFill>
                  <a:schemeClr val="tx1"/>
                </a:solidFill>
                <a:effectLst>
                  <a:outerShdw blurRad="38100" dist="38100" dir="2700000" algn="tl">
                    <a:srgbClr val="FFFFFF"/>
                  </a:outerShdw>
                </a:effectLst>
                <a:latin typeface="Papyrus" pitchFamily="66" charset="0"/>
              </a:rPr>
              <a:t>Gnostic “gospels” ?</a:t>
            </a:r>
            <a:endParaRPr lang="en-US" altLang="en-US">
              <a:solidFill>
                <a:srgbClr val="FFFF00"/>
              </a:solidFill>
              <a:latin typeface="Papyrus" pitchFamily="66" charset="0"/>
            </a:endParaRPr>
          </a:p>
        </p:txBody>
      </p:sp>
      <p:sp>
        <p:nvSpPr>
          <p:cNvPr id="90115" name="Rectangle 3"/>
          <p:cNvSpPr>
            <a:spLocks noGrp="1" noChangeArrowheads="1"/>
          </p:cNvSpPr>
          <p:nvPr>
            <p:ph type="body" idx="1"/>
          </p:nvPr>
        </p:nvSpPr>
        <p:spPr>
          <a:xfrm>
            <a:off x="0" y="1905000"/>
            <a:ext cx="12192000" cy="4953000"/>
          </a:xfrm>
          <a:solidFill>
            <a:schemeClr val="tx1"/>
          </a:solidFill>
        </p:spPr>
        <p:txBody>
          <a:bodyPr/>
          <a:lstStyle/>
          <a:p>
            <a:pPr lvl="2">
              <a:lnSpc>
                <a:spcPct val="200000"/>
              </a:lnSpc>
            </a:pPr>
            <a:r>
              <a:rPr lang="en-US" altLang="en-US" sz="5400" dirty="0">
                <a:solidFill>
                  <a:srgbClr val="FFFF00"/>
                </a:solidFill>
              </a:rPr>
              <a:t>The “Gospel of Thomas</a:t>
            </a:r>
            <a:r>
              <a:rPr lang="en-US" altLang="en-US" sz="5400" dirty="0" smtClean="0">
                <a:solidFill>
                  <a:srgbClr val="FFFF00"/>
                </a:solidFill>
              </a:rPr>
              <a:t>” …</a:t>
            </a:r>
            <a:endParaRPr lang="en-US" altLang="en-US" sz="5400" dirty="0">
              <a:solidFill>
                <a:srgbClr val="FFFF00"/>
              </a:solidFill>
            </a:endParaRPr>
          </a:p>
        </p:txBody>
      </p:sp>
    </p:spTree>
    <p:extLst>
      <p:ext uri="{BB962C8B-B14F-4D97-AF65-F5344CB8AC3E}">
        <p14:creationId xmlns:p14="http://schemas.microsoft.com/office/powerpoint/2010/main" val="3411366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smtClean="0">
              <a:solidFill>
                <a:prstClr val="white"/>
              </a:solidFill>
            </a:endParaRPr>
          </a:p>
          <a:p>
            <a:pPr algn="ctr"/>
            <a:endParaRPr lang="en-US" sz="4400" dirty="0">
              <a:solidFill>
                <a:prstClr val="white"/>
              </a:solidFill>
            </a:endParaRPr>
          </a:p>
          <a:p>
            <a:r>
              <a:rPr lang="en-US" sz="3200" dirty="0" smtClean="0">
                <a:solidFill>
                  <a:prstClr val="black"/>
                </a:solidFill>
                <a:latin typeface="Arial Black" panose="020B0A04020102020204" pitchFamily="34" charset="0"/>
              </a:rPr>
              <a:t>	a.) </a:t>
            </a:r>
            <a:r>
              <a:rPr lang="en-US" sz="3200" dirty="0" smtClean="0">
                <a:solidFill>
                  <a:prstClr val="black"/>
                </a:solidFill>
              </a:rPr>
              <a:t>What the issue is not (</a:t>
            </a:r>
            <a:r>
              <a:rPr lang="en-US" sz="3200" b="1" dirty="0" smtClean="0">
                <a:solidFill>
                  <a:prstClr val="black"/>
                </a:solidFill>
              </a:rPr>
              <a:t>John 20:30</a:t>
            </a:r>
            <a:r>
              <a:rPr lang="en-US" sz="3200" dirty="0" smtClean="0">
                <a:solidFill>
                  <a:prstClr val="black"/>
                </a:solidFill>
              </a:rPr>
              <a:t>; etc.) </a:t>
            </a:r>
            <a:br>
              <a:rPr lang="en-US" sz="3200" dirty="0" smtClean="0">
                <a:solidFill>
                  <a:prstClr val="black"/>
                </a:solidFill>
              </a:rPr>
            </a:br>
            <a:endParaRPr lang="en-US" sz="3200" dirty="0" smtClean="0">
              <a:solidFill>
                <a:prstClr val="black"/>
              </a:solidFill>
            </a:endParaRPr>
          </a:p>
          <a:p>
            <a:r>
              <a:rPr lang="en-US" sz="3200" dirty="0" smtClean="0">
                <a:solidFill>
                  <a:prstClr val="black"/>
                </a:solidFill>
                <a:latin typeface="Arial Black" panose="020B0A04020102020204" pitchFamily="34" charset="0"/>
              </a:rPr>
              <a:t>	b.) </a:t>
            </a:r>
            <a:r>
              <a:rPr lang="en-US" sz="3200" dirty="0" smtClean="0">
                <a:solidFill>
                  <a:prstClr val="black"/>
                </a:solidFill>
              </a:rPr>
              <a:t>One example of </a:t>
            </a:r>
            <a:r>
              <a:rPr lang="en-US" sz="3200" dirty="0" err="1" smtClean="0">
                <a:solidFill>
                  <a:prstClr val="black"/>
                </a:solidFill>
              </a:rPr>
              <a:t>pseudepigrapha</a:t>
            </a:r>
            <a:r>
              <a:rPr lang="en-US" sz="3200" dirty="0" smtClean="0">
                <a:solidFill>
                  <a:prstClr val="black"/>
                </a:solidFill>
              </a:rPr>
              <a:t> popularized</a:t>
            </a:r>
            <a:br>
              <a:rPr lang="en-US" sz="3200" dirty="0" smtClean="0">
                <a:solidFill>
                  <a:prstClr val="black"/>
                </a:solidFill>
              </a:rPr>
            </a:br>
            <a:r>
              <a:rPr lang="en-US" sz="3200" dirty="0" smtClean="0">
                <a:solidFill>
                  <a:prstClr val="black"/>
                </a:solidFill>
              </a:rPr>
              <a:t>	in the “The LOST BOOKS OF THE BIBLE” 1926  	</a:t>
            </a:r>
          </a:p>
          <a:p>
            <a:r>
              <a:rPr lang="en-US" sz="3200" i="1" dirty="0" smtClean="0">
                <a:solidFill>
                  <a:prstClr val="black"/>
                </a:solidFill>
              </a:rPr>
              <a:t>	(ridiculous / not taken seriously)</a:t>
            </a:r>
          </a:p>
          <a:p>
            <a:endParaRPr lang="en-US" sz="3200" dirty="0" smtClean="0">
              <a:solidFill>
                <a:prstClr val="black"/>
              </a:solidFill>
            </a:endParaRPr>
          </a:p>
          <a:p>
            <a:r>
              <a:rPr lang="en-US" sz="3200" dirty="0" smtClean="0">
                <a:solidFill>
                  <a:prstClr val="black"/>
                </a:solidFill>
                <a:latin typeface="Arial Black" panose="020B0A04020102020204" pitchFamily="34" charset="0"/>
              </a:rPr>
              <a:t>	c.) </a:t>
            </a:r>
            <a:r>
              <a:rPr lang="en-US" sz="3200" dirty="0" smtClean="0">
                <a:solidFill>
                  <a:prstClr val="black"/>
                </a:solidFill>
              </a:rPr>
              <a:t>A </a:t>
            </a:r>
            <a:r>
              <a:rPr lang="en-US" sz="3200" dirty="0" smtClean="0">
                <a:solidFill>
                  <a:prstClr val="black"/>
                </a:solidFill>
              </a:rPr>
              <a:t>more </a:t>
            </a:r>
            <a:r>
              <a:rPr lang="en-US" sz="3200" dirty="0" smtClean="0">
                <a:solidFill>
                  <a:prstClr val="black"/>
                </a:solidFill>
              </a:rPr>
              <a:t>detailed look at the Nag</a:t>
            </a:r>
          </a:p>
          <a:p>
            <a:r>
              <a:rPr lang="en-US" sz="3200" dirty="0" smtClean="0">
                <a:solidFill>
                  <a:prstClr val="black"/>
                </a:solidFill>
              </a:rPr>
              <a:t>	</a:t>
            </a:r>
            <a:r>
              <a:rPr lang="en-US" sz="3200" dirty="0" err="1" smtClean="0">
                <a:solidFill>
                  <a:prstClr val="black"/>
                </a:solidFill>
              </a:rPr>
              <a:t>Hammadi</a:t>
            </a:r>
            <a:r>
              <a:rPr lang="en-US" sz="3200" dirty="0" smtClean="0">
                <a:solidFill>
                  <a:prstClr val="black"/>
                </a:solidFill>
              </a:rPr>
              <a:t> “gospels,” etc., found in the 1940’s </a:t>
            </a:r>
          </a:p>
          <a:p>
            <a:r>
              <a:rPr lang="en-US" sz="3200" dirty="0" smtClean="0">
                <a:solidFill>
                  <a:prstClr val="black"/>
                </a:solidFill>
              </a:rPr>
              <a:t>	</a:t>
            </a:r>
            <a:r>
              <a:rPr lang="en-US" sz="3200" i="1" dirty="0" smtClean="0">
                <a:solidFill>
                  <a:prstClr val="black"/>
                </a:solidFill>
              </a:rPr>
              <a:t>(also ridiculous, but presented as serious) </a:t>
            </a:r>
            <a:endParaRPr lang="en-US" sz="3200" dirty="0" smtClean="0">
              <a:solidFill>
                <a:prstClr val="black"/>
              </a:solidFill>
            </a:endParaRPr>
          </a:p>
          <a:p>
            <a:endParaRPr lang="en-US" sz="3200" dirty="0" smtClean="0">
              <a:solidFill>
                <a:prstClr val="black"/>
              </a:solidFill>
            </a:endParaRPr>
          </a:p>
          <a:p>
            <a:r>
              <a:rPr lang="en-US" sz="3200" dirty="0" smtClean="0">
                <a:solidFill>
                  <a:prstClr val="black"/>
                </a:solidFill>
                <a:latin typeface="Arial Black" panose="020B0A04020102020204" pitchFamily="34" charset="0"/>
              </a:rPr>
              <a:t>	d.) </a:t>
            </a:r>
            <a:r>
              <a:rPr lang="en-US" sz="3200" dirty="0" smtClean="0">
                <a:solidFill>
                  <a:prstClr val="black"/>
                </a:solidFill>
              </a:rPr>
              <a:t>the gospel of Luke: </a:t>
            </a:r>
            <a:br>
              <a:rPr lang="en-US" sz="3200" dirty="0" smtClean="0">
                <a:solidFill>
                  <a:prstClr val="black"/>
                </a:solidFill>
              </a:rPr>
            </a:br>
            <a:r>
              <a:rPr lang="en-US" sz="3200" dirty="0" smtClean="0">
                <a:solidFill>
                  <a:prstClr val="black"/>
                </a:solidFill>
              </a:rPr>
              <a:t>	a historical contrast   </a:t>
            </a:r>
          </a:p>
          <a:p>
            <a:endParaRPr lang="en-US" sz="3200" dirty="0">
              <a:solidFill>
                <a:prstClr val="black"/>
              </a:solidFill>
            </a:endParaRPr>
          </a:p>
          <a:p>
            <a:endParaRPr lang="en-US" sz="3200" dirty="0" smtClean="0">
              <a:solidFill>
                <a:prstClr val="black"/>
              </a:solidFill>
            </a:endParaRPr>
          </a:p>
          <a:p>
            <a:endParaRPr lang="en-US" sz="3600" dirty="0" smtClean="0">
              <a:solidFill>
                <a:prstClr val="black"/>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016" y="740863"/>
            <a:ext cx="1479005" cy="233419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113" y="3314711"/>
            <a:ext cx="3460295" cy="1962151"/>
          </a:xfrm>
          <a:prstGeom prst="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392600" y="5540810"/>
            <a:ext cx="3799409" cy="646331"/>
          </a:xfrm>
          <a:prstGeom prst="rect">
            <a:avLst/>
          </a:prstGeom>
        </p:spPr>
        <p:txBody>
          <a:bodyPr wrap="square">
            <a:spAutoFit/>
          </a:bodyPr>
          <a:lstStyle/>
          <a:p>
            <a:r>
              <a:rPr lang="en-US" dirty="0" smtClean="0">
                <a:solidFill>
                  <a:prstClr val="white">
                    <a:lumMod val="50000"/>
                  </a:prstClr>
                </a:solidFill>
              </a:rPr>
              <a:t>permission:  Institute </a:t>
            </a:r>
            <a:r>
              <a:rPr lang="en-US" dirty="0">
                <a:solidFill>
                  <a:prstClr val="white">
                    <a:lumMod val="50000"/>
                  </a:prstClr>
                </a:solidFill>
              </a:rPr>
              <a:t>For Antiquity And Christianity, Claremont, California</a:t>
            </a:r>
          </a:p>
        </p:txBody>
      </p:sp>
      <p:sp>
        <p:nvSpPr>
          <p:cNvPr id="15" name="Right Arrow 14"/>
          <p:cNvSpPr/>
          <p:nvPr/>
        </p:nvSpPr>
        <p:spPr>
          <a:xfrm>
            <a:off x="171451" y="1331411"/>
            <a:ext cx="647700" cy="685800"/>
          </a:xfrm>
          <a:prstGeom prst="rightArrow">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719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 y="10"/>
            <a:ext cx="2879677" cy="6940361"/>
          </a:xfrm>
          <a:prstGeom prst="rect">
            <a:avLst/>
          </a:prstGeom>
          <a:noFill/>
        </p:spPr>
        <p:txBody>
          <a:bodyPr wrap="square" rtlCol="0">
            <a:spAutoFit/>
          </a:bodyPr>
          <a:lstStyle/>
          <a:p>
            <a:r>
              <a:rPr lang="en-US" sz="1100" dirty="0" smtClean="0">
                <a:solidFill>
                  <a:srgbClr val="0070C0"/>
                </a:solidFill>
                <a:latin typeface="Arial Black" panose="020B0A04020102020204" pitchFamily="34" charset="0"/>
                <a:cs typeface="MoolBoran" panose="020B0100010101010101" pitchFamily="34" charset="0"/>
              </a:rPr>
              <a:t>GOSPEL OF THOMAS </a:t>
            </a:r>
            <a:r>
              <a:rPr lang="en-US" sz="1100" dirty="0" smtClean="0">
                <a:solidFill>
                  <a:srgbClr val="0070C0"/>
                </a:solidFill>
                <a:latin typeface="Arial" panose="020B0604020202020204" pitchFamily="34" charset="0"/>
                <a:cs typeface="Arial" panose="020B0604020202020204" pitchFamily="34" charset="0"/>
              </a:rPr>
              <a:t>(114 sayings):</a:t>
            </a:r>
          </a:p>
          <a:p>
            <a:r>
              <a:rPr lang="en-US" sz="700" dirty="0" smtClean="0">
                <a:solidFill>
                  <a:prstClr val="black"/>
                </a:solidFill>
                <a:latin typeface="Niagara Engraved" panose="04020502070703030202" pitchFamily="82" charset="0"/>
                <a:cs typeface="MoolBoran" panose="020B0100010101010101" pitchFamily="34" charset="0"/>
              </a:rPr>
              <a:t>These </a:t>
            </a:r>
            <a:r>
              <a:rPr lang="en-US" sz="700" dirty="0">
                <a:solidFill>
                  <a:prstClr val="black"/>
                </a:solidFill>
                <a:latin typeface="Niagara Engraved" panose="04020502070703030202" pitchFamily="82" charset="0"/>
                <a:cs typeface="MoolBoran" panose="020B0100010101010101" pitchFamily="34" charset="0"/>
              </a:rPr>
              <a:t>are the secret sayings which the living Jesus spoke and which </a:t>
            </a:r>
            <a:r>
              <a:rPr lang="en-US" sz="700" dirty="0" err="1">
                <a:solidFill>
                  <a:prstClr val="black"/>
                </a:solidFill>
                <a:latin typeface="Niagara Engraved" panose="04020502070703030202" pitchFamily="82" charset="0"/>
                <a:cs typeface="MoolBoran" panose="020B0100010101010101" pitchFamily="34" charset="0"/>
              </a:rPr>
              <a:t>Didymos</a:t>
            </a:r>
            <a:r>
              <a:rPr lang="en-US" sz="700" dirty="0">
                <a:solidFill>
                  <a:prstClr val="black"/>
                </a:solidFill>
                <a:latin typeface="Niagara Engraved" panose="04020502070703030202" pitchFamily="82" charset="0"/>
                <a:cs typeface="MoolBoran" panose="020B0100010101010101" pitchFamily="34" charset="0"/>
              </a:rPr>
              <a:t> Judas Thomas wrote down</a:t>
            </a:r>
            <a:r>
              <a:rPr lang="en-US" sz="700" dirty="0" smtClean="0">
                <a:solidFill>
                  <a:prstClr val="black"/>
                </a:solidFill>
                <a:latin typeface="Niagara Engraved" panose="04020502070703030202" pitchFamily="82" charset="0"/>
                <a:cs typeface="MoolBoran" panose="020B0100010101010101" pitchFamily="34" charset="0"/>
              </a:rPr>
              <a:t>. </a:t>
            </a:r>
            <a:endParaRPr lang="en-US" sz="700" dirty="0">
              <a:solidFill>
                <a:prstClr val="black"/>
              </a:solidFill>
              <a:latin typeface="Niagara Engraved" panose="04020502070703030202" pitchFamily="82" charset="0"/>
              <a:cs typeface="MoolBoran" panose="020B0100010101010101" pitchFamily="34" charset="0"/>
            </a:endParaRPr>
          </a:p>
          <a:p>
            <a:r>
              <a:rPr lang="en-US" sz="700" dirty="0">
                <a:solidFill>
                  <a:prstClr val="black"/>
                </a:solidFill>
                <a:latin typeface="Niagara Engraved" panose="04020502070703030202" pitchFamily="82" charset="0"/>
                <a:cs typeface="MoolBoran" panose="020B0100010101010101" pitchFamily="34" charset="0"/>
              </a:rPr>
              <a:t>(1) And he said, "Whoever finds the interpretation of these sayings will not experience death</a:t>
            </a:r>
            <a:r>
              <a:rPr lang="en-US" sz="700" dirty="0" smtClean="0">
                <a:solidFill>
                  <a:prstClr val="black"/>
                </a:solidFill>
                <a:latin typeface="Niagara Engraved" panose="04020502070703030202" pitchFamily="82" charset="0"/>
                <a:cs typeface="MoolBoran" panose="020B0100010101010101" pitchFamily="34" charset="0"/>
              </a:rPr>
              <a:t>."</a:t>
            </a:r>
            <a:endParaRPr lang="en-US" sz="700" dirty="0">
              <a:solidFill>
                <a:prstClr val="black"/>
              </a:solidFill>
              <a:latin typeface="Niagara Engraved" panose="04020502070703030202" pitchFamily="82" charset="0"/>
              <a:cs typeface="MoolBoran" panose="020B0100010101010101" pitchFamily="34" charset="0"/>
            </a:endParaRPr>
          </a:p>
          <a:p>
            <a:r>
              <a:rPr lang="en-US" sz="700" dirty="0">
                <a:solidFill>
                  <a:prstClr val="black"/>
                </a:solidFill>
                <a:latin typeface="Niagara Engraved" panose="04020502070703030202" pitchFamily="82" charset="0"/>
                <a:cs typeface="MoolBoran" panose="020B0100010101010101" pitchFamily="34" charset="0"/>
              </a:rPr>
              <a:t>(2) Jesus said, "Let him who seeks continue seeking until he finds. When he finds, he will become troubled. When he becomes troubled, he will be astonished, and he will rule over the All."</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3) Jesus said, "If those who lead you say to you, 'See, the kingdom is in the sky,' then the birds of the sky will precede you. If they say to you, 'It is in the sea,' then the fish will precede you. Rather, the kingdom is inside of you, and it is outside of you. When you come to know yourselves, then you will become known, and you will realize that it is you who are the sons of the living father. But if you will not know yourselves, you dwell in poverty and it is you who are that poverty."</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4) Jesus said, "The man old in days will not hesitate to ask a small child seven days old about the place of life, and he will live. For many who are first will become last, and they will become one and the same."</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5) Jesus said, "Recognize what is in your sight, and that which is hidden from you will become plain to you . For there is nothing hidden which will not become manifest."</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6) His disciples questioned him and said to him, "Do you want us to fast? How shall we pray? Shall we give alms? What diet shall we observe?" </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"Do not tell lies, and do not do what you hate, for all things are plain in the sight of heaven. For nothing hidden will not become manifest, and nothing covered will remain without being uncovered."</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7) Jesus said, "Blessed is the lion which becomes man when consumed by man; and cursed is the man whom the lion consumes, and the lion becomes man."</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8) And he said, "The man is like a wise fisherman who cast his net into the sea and drew it up from the sea full of small fish. Among them the wise fisherman found a fine large fish. He threw all the small fish back into the sea and chose the large fish without difficulty. Whoever has ears to hear, let him hear."</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9) Jesus said, "Now the sower went out, took a handful (of seeds), and scattered them. Some fell on the road; the birds came and gathered them up. Others fell on the rock, did not take root in the soil, and did not produce ears. And others fell on thorns; they choked the seed(s) and worms ate them. And others fell on the good soil and it produced good fruit: it bore sixty per measure and a hundred and twenty per measure."</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10) Jesus said, "I have cast fire upon the world, and see, I am guarding it until it blazes."</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11) Jesus said, "This heaven will pass away, and the one above it will pass away. The dead are not alive, and the living will not die. In the days when you consumed what is dead, you made it what is alive. When you come to dwell in the light, what will you do? On the day when you were one you became two. But when you become two, what will you do?"</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12) The disciples said to Jesus, "We know that you will depart from us. Who is to be our leader</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to them, "Wherever you are, you are to go to James the righteous, for whose sake heaven and earth came into being."</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13) Jesus said to his disciples, "Compare me to someone and tell me whom I am like." </a:t>
            </a:r>
            <a:r>
              <a:rPr lang="en-US" sz="700" dirty="0" smtClean="0">
                <a:solidFill>
                  <a:prstClr val="black"/>
                </a:solidFill>
                <a:latin typeface="Niagara Engraved" panose="04020502070703030202" pitchFamily="82" charset="0"/>
                <a:cs typeface="MoolBoran" panose="020B0100010101010101" pitchFamily="34" charset="0"/>
              </a:rPr>
              <a:t>  Simon </a:t>
            </a:r>
            <a:r>
              <a:rPr lang="en-US" sz="700" dirty="0">
                <a:solidFill>
                  <a:prstClr val="black"/>
                </a:solidFill>
                <a:latin typeface="Niagara Engraved" panose="04020502070703030202" pitchFamily="82" charset="0"/>
                <a:cs typeface="MoolBoran" panose="020B0100010101010101" pitchFamily="34" charset="0"/>
              </a:rPr>
              <a:t>Peter said to him, "You are like a righteous angel." </a:t>
            </a:r>
            <a:r>
              <a:rPr lang="en-US" sz="700" dirty="0" smtClean="0">
                <a:solidFill>
                  <a:prstClr val="black"/>
                </a:solidFill>
                <a:latin typeface="Niagara Engraved" panose="04020502070703030202" pitchFamily="82" charset="0"/>
                <a:cs typeface="MoolBoran" panose="020B0100010101010101" pitchFamily="34" charset="0"/>
              </a:rPr>
              <a:t> Matthew </a:t>
            </a:r>
            <a:r>
              <a:rPr lang="en-US" sz="700" dirty="0">
                <a:solidFill>
                  <a:prstClr val="black"/>
                </a:solidFill>
                <a:latin typeface="Niagara Engraved" panose="04020502070703030202" pitchFamily="82" charset="0"/>
                <a:cs typeface="MoolBoran" panose="020B0100010101010101" pitchFamily="34" charset="0"/>
              </a:rPr>
              <a:t>said to him, "You are like a wise philosopher." </a:t>
            </a:r>
            <a:r>
              <a:rPr lang="en-US" sz="700" dirty="0" smtClean="0">
                <a:solidFill>
                  <a:prstClr val="black"/>
                </a:solidFill>
                <a:latin typeface="Niagara Engraved" panose="04020502070703030202" pitchFamily="82" charset="0"/>
                <a:cs typeface="MoolBoran" panose="020B0100010101010101" pitchFamily="34" charset="0"/>
              </a:rPr>
              <a:t> Thomas </a:t>
            </a:r>
            <a:r>
              <a:rPr lang="en-US" sz="700" dirty="0">
                <a:solidFill>
                  <a:prstClr val="black"/>
                </a:solidFill>
                <a:latin typeface="Niagara Engraved" panose="04020502070703030202" pitchFamily="82" charset="0"/>
                <a:cs typeface="MoolBoran" panose="020B0100010101010101" pitchFamily="34" charset="0"/>
              </a:rPr>
              <a:t>said to him, "Master, my mouth is wholly incapable of saying whom you are like." </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"I am not your master. Because you have drunk, you have become intoxicated from the bubbling spring which I have measured out." </a:t>
            </a:r>
            <a:r>
              <a:rPr lang="en-US" sz="700" dirty="0" smtClean="0">
                <a:solidFill>
                  <a:prstClr val="black"/>
                </a:solidFill>
                <a:latin typeface="Niagara Engraved" panose="04020502070703030202" pitchFamily="82" charset="0"/>
                <a:cs typeface="MoolBoran" panose="020B0100010101010101" pitchFamily="34" charset="0"/>
              </a:rPr>
              <a:t> And </a:t>
            </a:r>
            <a:r>
              <a:rPr lang="en-US" sz="700" dirty="0">
                <a:solidFill>
                  <a:prstClr val="black"/>
                </a:solidFill>
                <a:latin typeface="Niagara Engraved" panose="04020502070703030202" pitchFamily="82" charset="0"/>
                <a:cs typeface="MoolBoran" panose="020B0100010101010101" pitchFamily="34" charset="0"/>
              </a:rPr>
              <a:t>he took him and withdrew and told him three things. When Thomas returned to his companions, they asked him, "What did Jesus say to you?" </a:t>
            </a:r>
            <a:r>
              <a:rPr lang="en-US" sz="700" dirty="0" smtClean="0">
                <a:solidFill>
                  <a:prstClr val="black"/>
                </a:solidFill>
                <a:latin typeface="Niagara Engraved" panose="04020502070703030202" pitchFamily="82" charset="0"/>
                <a:cs typeface="MoolBoran" panose="020B0100010101010101" pitchFamily="34" charset="0"/>
              </a:rPr>
              <a:t> Thomas </a:t>
            </a:r>
            <a:r>
              <a:rPr lang="en-US" sz="700" dirty="0">
                <a:solidFill>
                  <a:prstClr val="black"/>
                </a:solidFill>
                <a:latin typeface="Niagara Engraved" panose="04020502070703030202" pitchFamily="82" charset="0"/>
                <a:cs typeface="MoolBoran" panose="020B0100010101010101" pitchFamily="34" charset="0"/>
              </a:rPr>
              <a:t>said to them, "If I tell you one of the things which he told me, you will pick up stones and throw them at me; a fire will come out of the stones and burn you up."</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14) Jesus said to them, "If you fast, you will give rise to sin for yourselves; and if you pray, you will be condemned; and if you give alms, you will do harm to your spirits. When you go into any land and walk about in the districts, if they receive you, eat what they will set before you, and heal the sick among them. For what goes into your mouth will not defile you, but that which issues from your mouth - it is that which will defile you."</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15) Jesus said, "When you see one who was not born of woman, prostrate yourselves on your faces and worship him. That one is your father."</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16) Jesus said, "Men think, perhaps, that it is peace which I have come to cast upon the world. They do not know that it is dissension which I have come to cast upon the earth: fire, sword, and war. For there will be five in a house: three will be against two, and two against three, the father against the son, and the son against the father. And they will stand solitary."</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17) Jesus said, "I shall give you what no eye has seen and what no ear has heard and what no hand has touched and what has never occurred to the human mind."</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18) The disciples said to Jesus, "Tell us how our end will be." </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"Have you discovered, then, the beginning, that you look for the end? For where the beginning is, there will the end be. Blessed is he who will take his place in the beginning; he will know the end and will not experience death."</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19) Jesus said, "Blessed is he who came into being before he came into being. If you become my disciples and listen to my words, these stones will minister to you. For there are five trees for you in Paradise which remain undisturbed summer and winter and whose leaves do not fall. Whoever becomes acquainted with them will not experience death."</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20) The disciples said to Jesus, "Tell us what the kingdom of heaven is like." </a:t>
            </a:r>
            <a:r>
              <a:rPr lang="en-US" sz="700" dirty="0" smtClean="0">
                <a:solidFill>
                  <a:prstClr val="black"/>
                </a:solidFill>
                <a:latin typeface="Niagara Engraved" panose="04020502070703030202" pitchFamily="82" charset="0"/>
                <a:cs typeface="MoolBoran" panose="020B0100010101010101" pitchFamily="34" charset="0"/>
              </a:rPr>
              <a:t> He </a:t>
            </a:r>
            <a:r>
              <a:rPr lang="en-US" sz="700" dirty="0">
                <a:solidFill>
                  <a:prstClr val="black"/>
                </a:solidFill>
                <a:latin typeface="Niagara Engraved" panose="04020502070703030202" pitchFamily="82" charset="0"/>
                <a:cs typeface="MoolBoran" panose="020B0100010101010101" pitchFamily="34" charset="0"/>
              </a:rPr>
              <a:t>said to them, "It is like a mustard seed. It is the smallest of all seeds. But when it falls on tilled soil, it produces a great plant and becomes a shelter for birds of the sky."</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21) Mary said to Jesus, "Whom are your disciples like?" </a:t>
            </a:r>
            <a:r>
              <a:rPr lang="en-US" sz="700" dirty="0" smtClean="0">
                <a:solidFill>
                  <a:prstClr val="black"/>
                </a:solidFill>
                <a:latin typeface="Niagara Engraved" panose="04020502070703030202" pitchFamily="82" charset="0"/>
                <a:cs typeface="MoolBoran" panose="020B0100010101010101" pitchFamily="34" charset="0"/>
              </a:rPr>
              <a:t>  He </a:t>
            </a:r>
            <a:r>
              <a:rPr lang="en-US" sz="700" dirty="0">
                <a:solidFill>
                  <a:prstClr val="black"/>
                </a:solidFill>
                <a:latin typeface="Niagara Engraved" panose="04020502070703030202" pitchFamily="82" charset="0"/>
                <a:cs typeface="MoolBoran" panose="020B0100010101010101" pitchFamily="34" charset="0"/>
              </a:rPr>
              <a:t>said, "They are like children who have settled in a field which is not theirs. When the owners of the field come, they will say, 'Let us have back our field.' They (will) undress in their presence in order to let them have back their field and to give it back to them. Therefore I say, if the owner of a house knows that the thief is coming, he will begin his vigil before he comes and will not let him dig through into his house of his domain to carry away his goods. You, then, be on your guard against the world. Arm yourselves with great strength lest the robbers find a way to come to you, for the difficulty which you expect will (surely) materialize. Let there be among you a man of understanding. When the grain ripened, he came quickly with his sickle in his hand and reaped it. Whoever has ears to hear, let him hear</a:t>
            </a:r>
            <a:r>
              <a:rPr lang="en-US" sz="700" dirty="0" smtClean="0">
                <a:solidFill>
                  <a:prstClr val="black"/>
                </a:solidFill>
                <a:latin typeface="Niagara Engraved" panose="04020502070703030202" pitchFamily="82" charset="0"/>
                <a:cs typeface="MoolBoran" panose="020B0100010101010101" pitchFamily="34" charset="0"/>
              </a:rPr>
              <a:t>."</a:t>
            </a:r>
            <a:endParaRPr lang="en-US" sz="700" dirty="0">
              <a:solidFill>
                <a:prstClr val="black"/>
              </a:solidFill>
              <a:latin typeface="Niagara Engraved" panose="04020502070703030202" pitchFamily="82" charset="0"/>
              <a:cs typeface="MoolBoran" panose="020B0100010101010101" pitchFamily="34" charset="0"/>
            </a:endParaRPr>
          </a:p>
        </p:txBody>
      </p:sp>
      <p:sp>
        <p:nvSpPr>
          <p:cNvPr id="5" name="Rectangle 4"/>
          <p:cNvSpPr/>
          <p:nvPr/>
        </p:nvSpPr>
        <p:spPr>
          <a:xfrm>
            <a:off x="6114222" y="12932"/>
            <a:ext cx="3059657" cy="6878806"/>
          </a:xfrm>
          <a:prstGeom prst="rect">
            <a:avLst/>
          </a:prstGeom>
        </p:spPr>
        <p:txBody>
          <a:bodyPr wrap="square">
            <a:spAutoFit/>
          </a:bodyPr>
          <a:lstStyle/>
          <a:p>
            <a:r>
              <a:rPr lang="en-US" sz="700" dirty="0">
                <a:solidFill>
                  <a:prstClr val="black"/>
                </a:solidFill>
                <a:latin typeface="Niagara Engraved" panose="04020502070703030202" pitchFamily="82" charset="0"/>
              </a:rPr>
              <a:t>(53) His disciples said to him, "Is circumcision beneficial or not?"  He said to them, "If it were beneficial, their father would beget them already circumcised from their mother. Rather, the true circumcision in spirit has become completely profitable."</a:t>
            </a:r>
          </a:p>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54) Jesus said, "Blessed are the poor, for yours is the kingdom of heaven."</a:t>
            </a:r>
          </a:p>
          <a:p>
            <a:r>
              <a:rPr lang="en-US" sz="700" dirty="0">
                <a:solidFill>
                  <a:prstClr val="black"/>
                </a:solidFill>
                <a:latin typeface="Niagara Engraved" panose="04020502070703030202" pitchFamily="82" charset="0"/>
              </a:rPr>
              <a:t>(55) Jesus said, "Whoever does not hate his father and his mother cannot become a disciple to me. And whoever does not hate his brothers and sisters and take up his cross in my way will not be worthy of me."</a:t>
            </a:r>
          </a:p>
          <a:p>
            <a:r>
              <a:rPr lang="en-US" sz="700" dirty="0">
                <a:solidFill>
                  <a:prstClr val="black"/>
                </a:solidFill>
                <a:latin typeface="Niagara Engraved" panose="04020502070703030202" pitchFamily="82" charset="0"/>
              </a:rPr>
              <a:t>(56) Jesus said, "Whoever has come to understand the world has found (only) a corpse, and whoever has found a corpse is superior to the world."</a:t>
            </a:r>
          </a:p>
          <a:p>
            <a:r>
              <a:rPr lang="en-US" sz="500" dirty="0" smtClean="0">
                <a:solidFill>
                  <a:prstClr val="black"/>
                </a:solidFill>
              </a:rPr>
              <a:t>(</a:t>
            </a:r>
            <a:r>
              <a:rPr lang="en-US" sz="700" dirty="0">
                <a:solidFill>
                  <a:prstClr val="black"/>
                </a:solidFill>
                <a:latin typeface="Niagara Engraved" panose="04020502070703030202" pitchFamily="82" charset="0"/>
              </a:rPr>
              <a:t>57) Jesus said, "The kingdom of the father is like a man who had good seed. His enemy came by night and sowed weeds among the good seed. The man did not allow them to pull up the weeds; he said to them, 'I am afraid that you will go intending to pull up the weeds and pull up the wheat along with them.' For on the day of the harvest the weeds will be plainly visible, and they will be pulled up and burned."</a:t>
            </a:r>
          </a:p>
          <a:p>
            <a:r>
              <a:rPr lang="en-US" sz="700" dirty="0">
                <a:solidFill>
                  <a:prstClr val="black"/>
                </a:solidFill>
                <a:latin typeface="Niagara Engraved" panose="04020502070703030202" pitchFamily="82" charset="0"/>
              </a:rPr>
              <a:t>(58) Jesus said, "Blessed is the man who has suffered and found life."</a:t>
            </a:r>
          </a:p>
          <a:p>
            <a:r>
              <a:rPr lang="en-US" sz="700" dirty="0">
                <a:solidFill>
                  <a:prstClr val="black"/>
                </a:solidFill>
                <a:latin typeface="Niagara Engraved" panose="04020502070703030202" pitchFamily="82" charset="0"/>
              </a:rPr>
              <a:t>(59) Jesus said, "Take heed of the living one while you are alive, lest you die and seek to see him and be unable to do so."</a:t>
            </a:r>
          </a:p>
          <a:p>
            <a:r>
              <a:rPr lang="en-US" sz="700" dirty="0">
                <a:solidFill>
                  <a:prstClr val="black"/>
                </a:solidFill>
                <a:latin typeface="Niagara Engraved" panose="04020502070703030202" pitchFamily="82" charset="0"/>
              </a:rPr>
              <a:t>(60) &lt;They saw&gt; a Samaritan carrying a lamb on his way to Judea. He said to his disciples, "That man is round about the lamb."  They said to him, "So that he may kill it and eat it.“  He said to them, "While it is alive, he will not eat it, but only when he has killed it and it has become a corpse.“  They said to him, "He cannot do so otherwise.“ He said to them, "You too, look for a place for yourself within repose, lest you become a corpse and be eaten."</a:t>
            </a:r>
          </a:p>
          <a:p>
            <a:r>
              <a:rPr lang="en-US" sz="700" dirty="0">
                <a:solidFill>
                  <a:prstClr val="black"/>
                </a:solidFill>
                <a:latin typeface="Niagara Engraved" panose="04020502070703030202" pitchFamily="82" charset="0"/>
              </a:rPr>
              <a:t>(61) Jesus said, "Two will rest on a bed: the one will die, and the other will live."  Salome said, "Who are you, man, that you ... have come up on my couch and eaten from my table?“  Jesus said to her, "I am he who exists from the undivided. I was given some of the things of my father.“  &lt;...&gt; "I am your disciple.“  &lt;...&gt; "Therefore I say, if he is destroyed, he will be filled with light, but if he is divided, he will be filled with darkness.“ </a:t>
            </a:r>
          </a:p>
          <a:p>
            <a:r>
              <a:rPr lang="en-US" sz="700" dirty="0">
                <a:solidFill>
                  <a:prstClr val="black"/>
                </a:solidFill>
                <a:latin typeface="Niagara Engraved" panose="04020502070703030202" pitchFamily="82" charset="0"/>
              </a:rPr>
              <a:t>(62) Jesus said, "It is to those who are worthy of my mysteries that I tell my mysteries. Do not let your left (hand) know what your right (hand) is doing."</a:t>
            </a:r>
          </a:p>
          <a:p>
            <a:r>
              <a:rPr lang="en-US" sz="700" dirty="0">
                <a:solidFill>
                  <a:prstClr val="black"/>
                </a:solidFill>
                <a:latin typeface="Niagara Engraved" panose="04020502070703030202" pitchFamily="82" charset="0"/>
              </a:rPr>
              <a:t>(63) Jesus said, "There was a rich man who had much money. He said, 'I shall put my money to use so that I may sow, reap, plant, and fill my storehouse with produce, with the result that I shall lack nothing.' Such were his intentions, but that same night he died. Let him who has ears hear."</a:t>
            </a:r>
          </a:p>
          <a:p>
            <a:r>
              <a:rPr lang="en-US" sz="700" dirty="0">
                <a:solidFill>
                  <a:prstClr val="black"/>
                </a:solidFill>
                <a:latin typeface="Niagara Engraved" panose="04020502070703030202" pitchFamily="82" charset="0"/>
              </a:rPr>
              <a:t>(64) Jesus said, "A man had received visitors. And when he had prepared the dinner, he sent his servant to invite the guests.  He went to the first one and said to him, 'My master invites you.' He said, 'I have claims against some merchants. They are coming to me this evening. I must go and give them my orders. I ask to be excused from the dinner.‘ He went to another and said to him, 'My master has invited you.' He said to him, 'I have just bought a house and am required for the day. I shall not have any spare time.'  He went to another and said to him, 'My master invites you.' He said to him, 'My friend is going to get married, and I am to prepare the banquet. I shall not be able to come. I ask to be excused from the dinner.' </a:t>
            </a:r>
          </a:p>
          <a:p>
            <a:r>
              <a:rPr lang="en-US" sz="700" dirty="0">
                <a:solidFill>
                  <a:prstClr val="black"/>
                </a:solidFill>
                <a:latin typeface="Niagara Engraved" panose="04020502070703030202" pitchFamily="82" charset="0"/>
              </a:rPr>
              <a:t>He went to another and said to him, 'My master invites you.' He said to him, 'I have just bought a farm, and I am on my way to collect the rent. I shall not be able to come. I ask to be excused.'  The servant returned and said to his master, 'Those whom you invited to the dinner have asked to be excused.' The master said to his servant, 'Go outside to the streets and bring back those whom you happen to meet, so that they may dine.' Businessmen and merchants will not enter the places of my father."</a:t>
            </a:r>
          </a:p>
          <a:p>
            <a:r>
              <a:rPr lang="en-US" sz="700" dirty="0">
                <a:solidFill>
                  <a:prstClr val="black"/>
                </a:solidFill>
                <a:latin typeface="Niagara Engraved" panose="04020502070703030202" pitchFamily="82" charset="0"/>
              </a:rPr>
              <a:t>(65) He said, "There was a good man who owned a vineyard. He leased it to tenant farmers so that they might work it and he might collect the produce from them. He sent his servant so that the tenants might give him the produce of the vineyard. They seized his servant and beat him, all but killing him. The servant went back and told his master. The master said, 'Perhaps he did not recognize them.' He sent another servant. The tenants beat this one as well. Then the owner sent his son and said, 'Perhaps they will show respect to my son.' Because the tenants knew that it was he who was the heir to the vineyard, they seized him and killed him. Let him who has ears hear."</a:t>
            </a:r>
          </a:p>
          <a:p>
            <a:r>
              <a:rPr lang="en-US" sz="700" dirty="0">
                <a:solidFill>
                  <a:prstClr val="black"/>
                </a:solidFill>
                <a:latin typeface="Niagara Engraved" panose="04020502070703030202" pitchFamily="82" charset="0"/>
              </a:rPr>
              <a:t>(66) Jesus said, "Show me the stone which the builders have rejected. That one is the cornerstone."</a:t>
            </a:r>
          </a:p>
          <a:p>
            <a:r>
              <a:rPr lang="en-US" sz="700" dirty="0">
                <a:solidFill>
                  <a:prstClr val="black"/>
                </a:solidFill>
                <a:latin typeface="Niagara Engraved" panose="04020502070703030202" pitchFamily="82" charset="0"/>
              </a:rPr>
              <a:t>(67) Jesus said, "If one who knows the all still feels a personal deficiency, he is completely deficient."</a:t>
            </a:r>
          </a:p>
          <a:p>
            <a:r>
              <a:rPr lang="en-US" sz="700" dirty="0">
                <a:solidFill>
                  <a:prstClr val="black"/>
                </a:solidFill>
                <a:latin typeface="Niagara Engraved" panose="04020502070703030202" pitchFamily="82" charset="0"/>
              </a:rPr>
              <a:t>(68) Jesus said, "Blessed are you when you are hated and persecuted. Wherever you have been persecuted they will find no place."</a:t>
            </a:r>
          </a:p>
          <a:p>
            <a:r>
              <a:rPr lang="en-US" sz="700" dirty="0">
                <a:solidFill>
                  <a:prstClr val="black"/>
                </a:solidFill>
                <a:latin typeface="Niagara Engraved" panose="04020502070703030202" pitchFamily="82" charset="0"/>
              </a:rPr>
              <a:t>(69) Jesus said, "Blessed are they who have been persecuted within themselves. It is they who have truly come to know the father. Blessed are the hungry, for the belly of him who desires will be filled."</a:t>
            </a:r>
          </a:p>
          <a:p>
            <a:r>
              <a:rPr lang="en-US" sz="700" dirty="0">
                <a:solidFill>
                  <a:prstClr val="black"/>
                </a:solidFill>
                <a:latin typeface="Niagara Engraved" panose="04020502070703030202" pitchFamily="82" charset="0"/>
              </a:rPr>
              <a:t>(70) Jesus said, "That which you have will save you if you bring it forth from yourselves. That which you do not have within you will kill you if you do not have it within you."</a:t>
            </a:r>
          </a:p>
          <a:p>
            <a:r>
              <a:rPr lang="en-US" sz="700" dirty="0">
                <a:solidFill>
                  <a:prstClr val="black"/>
                </a:solidFill>
                <a:latin typeface="Niagara Engraved" panose="04020502070703030202" pitchFamily="82" charset="0"/>
              </a:rPr>
              <a:t>(71) Jesus said, "I shall destroy this house, and no one will be able to build it [...]."</a:t>
            </a:r>
          </a:p>
          <a:p>
            <a:r>
              <a:rPr lang="en-US" sz="700" dirty="0">
                <a:solidFill>
                  <a:prstClr val="black"/>
                </a:solidFill>
                <a:latin typeface="Niagara Engraved" panose="04020502070703030202" pitchFamily="82" charset="0"/>
              </a:rPr>
              <a:t>(72) A man said to him, "Tell my brothers to divide my father's possessions with me."  He said to him, "O man, who has made me a divider?“ He turned to his disciples and said to them, "I am not a divider, am I?"</a:t>
            </a:r>
          </a:p>
          <a:p>
            <a:r>
              <a:rPr lang="en-US" sz="700" dirty="0">
                <a:solidFill>
                  <a:prstClr val="black"/>
                </a:solidFill>
                <a:latin typeface="Niagara Engraved" panose="04020502070703030202" pitchFamily="82" charset="0"/>
              </a:rPr>
              <a:t>(73) Jesus said, "The harvest is great but the laborers are few. Beseech the Lord, therefore, to send out laborers to the harvest."</a:t>
            </a:r>
          </a:p>
          <a:p>
            <a:r>
              <a:rPr lang="en-US" sz="700" dirty="0">
                <a:solidFill>
                  <a:prstClr val="black"/>
                </a:solidFill>
                <a:latin typeface="Niagara Engraved" panose="04020502070703030202" pitchFamily="82" charset="0"/>
              </a:rPr>
              <a:t>(74) He said, "O Lord, there are many around the drinking trough, but there is nothing in the cistern."</a:t>
            </a:r>
          </a:p>
          <a:p>
            <a:r>
              <a:rPr lang="en-US" sz="700" dirty="0">
                <a:solidFill>
                  <a:prstClr val="black"/>
                </a:solidFill>
                <a:latin typeface="Niagara Engraved" panose="04020502070703030202" pitchFamily="82" charset="0"/>
              </a:rPr>
              <a:t>(75) Jesus said, "Many are standing at the door, but it is the solitary who will enter the bridal chamber."</a:t>
            </a:r>
          </a:p>
          <a:p>
            <a:r>
              <a:rPr lang="en-US" sz="700" dirty="0">
                <a:solidFill>
                  <a:prstClr val="black"/>
                </a:solidFill>
                <a:latin typeface="Niagara Engraved" panose="04020502070703030202" pitchFamily="82" charset="0"/>
              </a:rPr>
              <a:t>(76) Jesus said, "The kingdom of the father is like a merchant who had a consignment of merchandise and who discovered a pearl. That merchant was shrewd. He sold the merchandise and bought the pearl alone for himself. You too, seek his unfailing and enduring treasure where no moth comes near to devour and no worm destroys."</a:t>
            </a:r>
          </a:p>
          <a:p>
            <a:r>
              <a:rPr lang="en-US" sz="700" dirty="0">
                <a:solidFill>
                  <a:prstClr val="black"/>
                </a:solidFill>
                <a:latin typeface="Niagara Engraved" panose="04020502070703030202" pitchFamily="82" charset="0"/>
              </a:rPr>
              <a:t>(77) Jesus said, "It is I who am the light which is above them all. It is I who am the all. From me did the all come forth, and unto me did the all extend. Split a piece of wood, and I am there. Lift up the stone, and you will find me there."</a:t>
            </a:r>
          </a:p>
          <a:p>
            <a:r>
              <a:rPr lang="en-US" sz="700" dirty="0">
                <a:solidFill>
                  <a:prstClr val="black"/>
                </a:solidFill>
                <a:latin typeface="Niagara Engraved" panose="04020502070703030202" pitchFamily="82" charset="0"/>
              </a:rPr>
              <a:t>(78) Jesus said, "Why have you come out into the desert? To see a reed shaken by the wind? And to see a man clothed in fine garments like your kings and your great men? Upon them are the fine garments, and they are unable to discern the truth."</a:t>
            </a:r>
          </a:p>
          <a:p>
            <a:r>
              <a:rPr lang="en-US" sz="700" dirty="0">
                <a:solidFill>
                  <a:prstClr val="black"/>
                </a:solidFill>
                <a:latin typeface="Niagara Engraved" panose="04020502070703030202" pitchFamily="82" charset="0"/>
              </a:rPr>
              <a:t>(79) A woman from the crowd said to him, "Blessed are the womb which bore you and the breasts which nourished you." He said to her, "Blessed are those who have heard the word of the father and have truly kept it. For there will be days when you will say, 'Blessed are the womb which has not conceived and the breasts which have not given milk</a:t>
            </a:r>
            <a:r>
              <a:rPr lang="en-US" sz="700" dirty="0" smtClean="0">
                <a:solidFill>
                  <a:prstClr val="black"/>
                </a:solidFill>
                <a:latin typeface="Niagara Engraved" panose="04020502070703030202" pitchFamily="82" charset="0"/>
              </a:rPr>
              <a:t>.'"</a:t>
            </a:r>
            <a:endParaRPr lang="en-US" sz="700" dirty="0">
              <a:solidFill>
                <a:prstClr val="black"/>
              </a:solidFill>
              <a:latin typeface="Niagara Engraved" panose="04020502070703030202" pitchFamily="82" charset="0"/>
            </a:endParaRPr>
          </a:p>
        </p:txBody>
      </p:sp>
      <p:sp>
        <p:nvSpPr>
          <p:cNvPr id="3" name="Rectangle 2"/>
          <p:cNvSpPr/>
          <p:nvPr/>
        </p:nvSpPr>
        <p:spPr>
          <a:xfrm>
            <a:off x="2975209" y="2"/>
            <a:ext cx="3084395" cy="6878806"/>
          </a:xfrm>
          <a:prstGeom prst="rect">
            <a:avLst/>
          </a:prstGeom>
        </p:spPr>
        <p:txBody>
          <a:bodyPr wrap="square">
            <a:spAutoFit/>
          </a:bodyPr>
          <a:lstStyle/>
          <a:p>
            <a:r>
              <a:rPr lang="en-US" sz="700" dirty="0">
                <a:solidFill>
                  <a:prstClr val="black"/>
                </a:solidFill>
                <a:latin typeface="Niagara Engraved" panose="04020502070703030202" pitchFamily="82" charset="0"/>
                <a:cs typeface="MoolBoran" panose="020B0100010101010101" pitchFamily="34" charset="0"/>
              </a:rPr>
              <a:t>(22) Jesus saw infants being suckled. He said to his disciples, "These infants being suckled are like those who enter the kingdom."  They said to him, "Shall we then, as children, enter the kingdom?“ Jesus said to them, "When you make the two one, and when you make the inside like the outside and the outside like the inside, and the above like the below, and when you make the male and the female one and the same, so that the male not be male nor the female </a:t>
            </a:r>
            <a:r>
              <a:rPr lang="en-US" sz="700" dirty="0" err="1">
                <a:solidFill>
                  <a:prstClr val="black"/>
                </a:solidFill>
                <a:latin typeface="Niagara Engraved" panose="04020502070703030202" pitchFamily="82" charset="0"/>
                <a:cs typeface="MoolBoran" panose="020B0100010101010101" pitchFamily="34" charset="0"/>
              </a:rPr>
              <a:t>female</a:t>
            </a:r>
            <a:r>
              <a:rPr lang="en-US" sz="700" dirty="0">
                <a:solidFill>
                  <a:prstClr val="black"/>
                </a:solidFill>
                <a:latin typeface="Niagara Engraved" panose="04020502070703030202" pitchFamily="82" charset="0"/>
                <a:cs typeface="MoolBoran" panose="020B0100010101010101" pitchFamily="34" charset="0"/>
              </a:rPr>
              <a:t>; and when you fashion eyes in the place of an eye, and a hand in place of a hand, and a foot in place of a foot, and a likeness in place of a likeness; then will you enter the kingdom."</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23) Jesus said, "I shall choose you, one out of a thousand, and two out of ten thousand, and they shall stand as a single one."</a:t>
            </a:r>
          </a:p>
          <a:p>
            <a:r>
              <a:rPr lang="en-US" sz="700" dirty="0">
                <a:solidFill>
                  <a:prstClr val="black"/>
                </a:solidFill>
                <a:latin typeface="Niagara Engraved" panose="04020502070703030202" pitchFamily="82" charset="0"/>
                <a:cs typeface="MoolBoran" panose="020B0100010101010101" pitchFamily="34" charset="0"/>
              </a:rPr>
              <a:t>(24) His disciples said to him, "Show us the place where you are, since it is necessary for us to seek it."  He said to them, "Whoever has ears, let him hear. There is light within a man of light, and he lights up the whole world. If he does not shine, he is darkness."</a:t>
            </a:r>
          </a:p>
          <a:p>
            <a:r>
              <a:rPr lang="en-US" sz="700" dirty="0">
                <a:solidFill>
                  <a:prstClr val="black"/>
                </a:solidFill>
                <a:latin typeface="Niagara Engraved" panose="04020502070703030202" pitchFamily="82" charset="0"/>
                <a:cs typeface="MoolBoran" panose="020B0100010101010101" pitchFamily="34" charset="0"/>
              </a:rPr>
              <a:t>(25) Jesus said, "Love your brother like your soul, guard him like the pupil of your eye."</a:t>
            </a:r>
          </a:p>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26) Jesus said, "You see the mote in your brother's eye, but you do not see the beam in your own eye. When you cast the beam out of your own eye, then you will see clearly to cast the mote from your brother's eye."</a:t>
            </a:r>
          </a:p>
          <a:p>
            <a:r>
              <a:rPr lang="en-US" sz="700" dirty="0">
                <a:solidFill>
                  <a:prstClr val="black"/>
                </a:solidFill>
                <a:latin typeface="Niagara Engraved" panose="04020502070703030202" pitchFamily="82" charset="0"/>
              </a:rPr>
              <a:t>(27) &lt;Jesus said,&gt; "If you do not fast as regards the world, you will not find the kingdom. If you do not observe the Sabbath as a Sabbath, you will not see the father."</a:t>
            </a:r>
          </a:p>
          <a:p>
            <a:r>
              <a:rPr lang="en-US" sz="700" dirty="0">
                <a:solidFill>
                  <a:prstClr val="black"/>
                </a:solidFill>
                <a:latin typeface="Niagara Engraved" panose="04020502070703030202" pitchFamily="82" charset="0"/>
              </a:rPr>
              <a:t>(28) Jesus said, "I took my place in the midst of the world, and I appeared to them in flesh. I found all of them intoxicated; I found none of them thirsty. And my soul became afflicted for the sons of men, because they are blind in their hearts and do not have sight; for empty they came into the world, and empty too they seek to leave the world. But for the moment they are intoxicated. When they shake off their wine, then they will repent."</a:t>
            </a:r>
          </a:p>
          <a:p>
            <a:r>
              <a:rPr lang="en-US" sz="700" dirty="0">
                <a:solidFill>
                  <a:prstClr val="black"/>
                </a:solidFill>
                <a:latin typeface="Niagara Engraved" panose="04020502070703030202" pitchFamily="82" charset="0"/>
              </a:rPr>
              <a:t>(29) Jesus said, "If the flesh came into being because of spirit, it is a wonder. But if spirit came into being because of the body, it is a wonder of wonders. Indeed, I am amazed at how this great wealth has made its home in this poverty."</a:t>
            </a:r>
          </a:p>
          <a:p>
            <a:r>
              <a:rPr lang="en-US" sz="700" dirty="0">
                <a:solidFill>
                  <a:prstClr val="black"/>
                </a:solidFill>
                <a:latin typeface="Niagara Engraved" panose="04020502070703030202" pitchFamily="82" charset="0"/>
              </a:rPr>
              <a:t>(30) Jesus said, "Where there are three gods, they are gods. Where there are two or one, I am with him."</a:t>
            </a:r>
          </a:p>
          <a:p>
            <a:r>
              <a:rPr lang="en-US" sz="700" dirty="0">
                <a:solidFill>
                  <a:prstClr val="black"/>
                </a:solidFill>
                <a:latin typeface="Niagara Engraved" panose="04020502070703030202" pitchFamily="82" charset="0"/>
              </a:rPr>
              <a:t>(31) Jesus said, "No prophet is accepted in his own village; no physician heals those who know him."</a:t>
            </a:r>
          </a:p>
          <a:p>
            <a:r>
              <a:rPr lang="en-US" sz="700" dirty="0">
                <a:solidFill>
                  <a:prstClr val="black"/>
                </a:solidFill>
                <a:latin typeface="Niagara Engraved" panose="04020502070703030202" pitchFamily="82" charset="0"/>
              </a:rPr>
              <a:t>(32) Jesus said, "A city being built on a high mountain and fortified cannot fall, nor can it be hidden."</a:t>
            </a:r>
          </a:p>
          <a:p>
            <a:r>
              <a:rPr lang="en-US" sz="700" dirty="0">
                <a:solidFill>
                  <a:prstClr val="black"/>
                </a:solidFill>
                <a:latin typeface="Niagara Engraved" panose="04020502070703030202" pitchFamily="82" charset="0"/>
              </a:rPr>
              <a:t>(33) Jesus said, "Preach from your housetops that which you will hear in your ear. For no one lights a lamp and puts it under a bushel, nor does he put it in a hidden place, but rather he sets it on a lampstand so that everyone who enters and leaves will see its light."</a:t>
            </a:r>
          </a:p>
          <a:p>
            <a:r>
              <a:rPr lang="en-US" sz="700" dirty="0">
                <a:solidFill>
                  <a:prstClr val="black"/>
                </a:solidFill>
                <a:latin typeface="Niagara Engraved" panose="04020502070703030202" pitchFamily="82" charset="0"/>
              </a:rPr>
              <a:t>(34) Jesus said, "If a blind man leads a blind man, they will both fall into a pit."</a:t>
            </a:r>
          </a:p>
          <a:p>
            <a:r>
              <a:rPr lang="en-US" sz="700" dirty="0">
                <a:solidFill>
                  <a:prstClr val="black"/>
                </a:solidFill>
                <a:latin typeface="Niagara Engraved" panose="04020502070703030202" pitchFamily="82" charset="0"/>
              </a:rPr>
              <a:t>(35) Jesus said, "It is not possible for anyone to enter the house of a strong man and take it by force unless he binds his hands; then he will (be able to) ransack his house."</a:t>
            </a:r>
          </a:p>
          <a:p>
            <a:r>
              <a:rPr lang="en-US" sz="700" dirty="0">
                <a:solidFill>
                  <a:prstClr val="black"/>
                </a:solidFill>
                <a:latin typeface="Niagara Engraved" panose="04020502070703030202" pitchFamily="82" charset="0"/>
              </a:rPr>
              <a:t>(36) Jesus said, "Do not be concerned from morning until evening and from evening until morning about what you will wear."</a:t>
            </a:r>
          </a:p>
          <a:p>
            <a:r>
              <a:rPr lang="en-US" sz="700" dirty="0">
                <a:solidFill>
                  <a:prstClr val="black"/>
                </a:solidFill>
                <a:latin typeface="Niagara Engraved" panose="04020502070703030202" pitchFamily="82" charset="0"/>
              </a:rPr>
              <a:t>(37) His disciples said, "When will you become revealed to us and when shall we see you?"  Jesus said, "When you disrobe without being ashamed and take up your garments and place them under your feet like little children and tread on them, then will you see the son of the living one, and you will not be afraid"</a:t>
            </a:r>
          </a:p>
          <a:p>
            <a:r>
              <a:rPr lang="en-US" sz="700" dirty="0">
                <a:solidFill>
                  <a:prstClr val="black"/>
                </a:solidFill>
                <a:latin typeface="Niagara Engraved" panose="04020502070703030202" pitchFamily="82" charset="0"/>
              </a:rPr>
              <a:t>(38) Jesus said, "Many times have you desired to hear these words which I am saying to you, and you have no one else to hear them from. There will be days when you will look for me and will not find me."</a:t>
            </a:r>
          </a:p>
          <a:p>
            <a:r>
              <a:rPr lang="en-US" sz="700" dirty="0">
                <a:solidFill>
                  <a:prstClr val="black"/>
                </a:solidFill>
                <a:latin typeface="Niagara Engraved" panose="04020502070703030202" pitchFamily="82" charset="0"/>
              </a:rPr>
              <a:t>(39) Jesus said, "The </a:t>
            </a:r>
            <a:r>
              <a:rPr lang="en-US" sz="700" dirty="0" err="1">
                <a:solidFill>
                  <a:prstClr val="black"/>
                </a:solidFill>
                <a:latin typeface="Niagara Engraved" panose="04020502070703030202" pitchFamily="82" charset="0"/>
              </a:rPr>
              <a:t>pharisees</a:t>
            </a:r>
            <a:r>
              <a:rPr lang="en-US" sz="700" dirty="0">
                <a:solidFill>
                  <a:prstClr val="black"/>
                </a:solidFill>
                <a:latin typeface="Niagara Engraved" panose="04020502070703030202" pitchFamily="82" charset="0"/>
              </a:rPr>
              <a:t> and the scribes have taken the keys of knowledge (gnosis) and hidden them. They themselves have not entered, nor have they allowed to enter those who wish to. You, however, be as wise as serpents and as innocent as doves."</a:t>
            </a:r>
          </a:p>
          <a:p>
            <a:r>
              <a:rPr lang="en-US" sz="700" dirty="0">
                <a:solidFill>
                  <a:prstClr val="black"/>
                </a:solidFill>
                <a:latin typeface="Niagara Engraved" panose="04020502070703030202" pitchFamily="82" charset="0"/>
              </a:rPr>
              <a:t>(40) Jesus said, "A grapevine has been planted outside of the father, but being unsound, it will be pulled up by its roots and destroyed."</a:t>
            </a:r>
          </a:p>
          <a:p>
            <a:r>
              <a:rPr lang="en-US" sz="700" dirty="0">
                <a:solidFill>
                  <a:prstClr val="black"/>
                </a:solidFill>
                <a:latin typeface="Niagara Engraved" panose="04020502070703030202" pitchFamily="82" charset="0"/>
              </a:rPr>
              <a:t>(41) Jesus said, "Whoever has something in his hand will receive more, and whoever has nothing will be deprived of even the little he has."</a:t>
            </a:r>
          </a:p>
          <a:p>
            <a:r>
              <a:rPr lang="en-US" sz="700" dirty="0">
                <a:solidFill>
                  <a:prstClr val="black"/>
                </a:solidFill>
                <a:latin typeface="Niagara Engraved" panose="04020502070703030202" pitchFamily="82" charset="0"/>
              </a:rPr>
              <a:t>(42) Jesus said, "Become passers-by."</a:t>
            </a:r>
          </a:p>
          <a:p>
            <a:r>
              <a:rPr lang="en-US" sz="700" dirty="0">
                <a:solidFill>
                  <a:prstClr val="black"/>
                </a:solidFill>
                <a:latin typeface="Niagara Engraved" panose="04020502070703030202" pitchFamily="82" charset="0"/>
              </a:rPr>
              <a:t>(43) His disciples said to him, "Who are you, that you should say these things to us?"  &lt;Jesus said to them,&gt; "You do not realize who I am from what I say to you, but you have become like the Jews, for they (either) love the tree and hate its fruit (or) love the fruit and hate the tree."</a:t>
            </a:r>
          </a:p>
          <a:p>
            <a:r>
              <a:rPr lang="en-US" sz="700" dirty="0">
                <a:solidFill>
                  <a:prstClr val="black"/>
                </a:solidFill>
                <a:latin typeface="Niagara Engraved" panose="04020502070703030202" pitchFamily="82" charset="0"/>
              </a:rPr>
              <a:t>(44) Jesus said, "Whoever blasphemes against the father will be forgiven, and whoever blasphemes against the son will be forgiven, but whoever blasphemes against the holy spirit will not be forgiven either on earth or in heaven."</a:t>
            </a:r>
          </a:p>
          <a:p>
            <a:r>
              <a:rPr lang="en-US" sz="700" dirty="0">
                <a:solidFill>
                  <a:prstClr val="black"/>
                </a:solidFill>
                <a:latin typeface="Niagara Engraved" panose="04020502070703030202" pitchFamily="82" charset="0"/>
              </a:rPr>
              <a:t>(45) Jesus said, "Grapes are not harvested from thorns, nor are figs gathered from thistles, for they do not produce fruit. A good man brings forth good from his storehouse; an evil man brings forth evil things from his evil storehouse, which is in his heart, and says evil things. For out of the abundance of the heart he brings forth evil things."</a:t>
            </a:r>
          </a:p>
          <a:p>
            <a:r>
              <a:rPr lang="en-US" sz="700" dirty="0">
                <a:solidFill>
                  <a:prstClr val="black"/>
                </a:solidFill>
                <a:latin typeface="Niagara Engraved" panose="04020502070703030202" pitchFamily="82" charset="0"/>
              </a:rPr>
              <a:t>(46) Jesus said, "Among those born of women, from Adam until John the Baptist, there is no one so superior to John the Baptist that his eyes should not be lowered (before him). Yet I have said, whichever one of you comes to be a child will be acquainted with the kingdom and will become superior to John."</a:t>
            </a:r>
          </a:p>
          <a:p>
            <a:r>
              <a:rPr lang="en-US" sz="700" dirty="0">
                <a:solidFill>
                  <a:prstClr val="black"/>
                </a:solidFill>
                <a:latin typeface="Niagara Engraved" panose="04020502070703030202" pitchFamily="82" charset="0"/>
              </a:rPr>
              <a:t>(47) Jesus said, "It is impossible for a man to mount two horses or to stretch two bows. And it is impossible for a servant to serve two masters; otherwise, he will honor the one and treat the other contemptuously. No man drinks old wine and immediately desires to drink new wine. And new wine is not put into old wineskins, lest they burst; nor is old wine put into a new wineskin, lest it spoil it. An old patch is not sewn onto a new garment, because a tear would result."</a:t>
            </a:r>
          </a:p>
          <a:p>
            <a:r>
              <a:rPr lang="en-US" sz="700" dirty="0">
                <a:solidFill>
                  <a:prstClr val="black"/>
                </a:solidFill>
                <a:latin typeface="Niagara Engraved" panose="04020502070703030202" pitchFamily="82" charset="0"/>
              </a:rPr>
              <a:t>(48) Jesus said, "If two make peace with each other in this one house, they will say to the mountain, 'Move Away,' and it will move away."</a:t>
            </a:r>
          </a:p>
          <a:p>
            <a:r>
              <a:rPr lang="en-US" sz="700" dirty="0">
                <a:solidFill>
                  <a:prstClr val="black"/>
                </a:solidFill>
                <a:latin typeface="Niagara Engraved" panose="04020502070703030202" pitchFamily="82" charset="0"/>
              </a:rPr>
              <a:t>(49) Jesus said, "Blessed are the solitary and elect, for you will find the kingdom. For you are from it, and to it you will return."</a:t>
            </a:r>
          </a:p>
          <a:p>
            <a:r>
              <a:rPr lang="en-US" sz="700" dirty="0">
                <a:solidFill>
                  <a:prstClr val="black"/>
                </a:solidFill>
                <a:latin typeface="Niagara Engraved" panose="04020502070703030202" pitchFamily="82" charset="0"/>
              </a:rPr>
              <a:t>(50) Jesus said, "If they say to you, 'Where did you come from?', say to them, 'We came from the light, the place where the light came into being on its own accord and established itself and became manifest through their image.' If they say to you, 'Is it you?', say, 'We are its children, we are the elect of the living father.' If they ask you, 'What is the sign of your father in you?', say to them, 'It is movement and repose.'"</a:t>
            </a:r>
          </a:p>
          <a:p>
            <a:r>
              <a:rPr lang="en-US" sz="700" dirty="0">
                <a:solidFill>
                  <a:prstClr val="black"/>
                </a:solidFill>
                <a:latin typeface="Niagara Engraved" panose="04020502070703030202" pitchFamily="82" charset="0"/>
              </a:rPr>
              <a:t>(51) His disciples said to him, "When will the repose of the dead come about, and when will the new world come?"  He said to them, "What you look forward to has already come, but you do not recognize it."</a:t>
            </a:r>
          </a:p>
          <a:p>
            <a:r>
              <a:rPr lang="en-US" sz="700" dirty="0">
                <a:solidFill>
                  <a:prstClr val="black"/>
                </a:solidFill>
                <a:latin typeface="Niagara Engraved" panose="04020502070703030202" pitchFamily="82" charset="0"/>
              </a:rPr>
              <a:t>(52) His disciples said to him, "Twenty-four prophets spoke in Israel, and all of them spoke in you."  He said to them, "You have omitted the one living in your presence and have spoken (only) of the dead</a:t>
            </a:r>
            <a:r>
              <a:rPr lang="en-US" sz="700" dirty="0" smtClean="0">
                <a:solidFill>
                  <a:prstClr val="black"/>
                </a:solidFill>
                <a:latin typeface="Niagara Engraved" panose="04020502070703030202" pitchFamily="82" charset="0"/>
              </a:rPr>
              <a:t>."</a:t>
            </a:r>
            <a:endParaRPr lang="en-US" sz="700" dirty="0">
              <a:solidFill>
                <a:prstClr val="black"/>
              </a:solidFill>
              <a:latin typeface="Niagara Engraved" panose="04020502070703030202" pitchFamily="82" charset="0"/>
            </a:endParaRPr>
          </a:p>
        </p:txBody>
      </p:sp>
      <p:sp>
        <p:nvSpPr>
          <p:cNvPr id="6" name="Rectangle 5"/>
          <p:cNvSpPr/>
          <p:nvPr/>
        </p:nvSpPr>
        <p:spPr>
          <a:xfrm>
            <a:off x="9201149" y="0"/>
            <a:ext cx="2990851" cy="6878806"/>
          </a:xfrm>
          <a:prstGeom prst="rect">
            <a:avLst/>
          </a:prstGeom>
        </p:spPr>
        <p:txBody>
          <a:bodyPr wrap="square">
            <a:spAutoFit/>
          </a:bodyPr>
          <a:lstStyle/>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80) Jesus said, "He who has recognized the world has found the body, but he who has found the body is superior to the world."</a:t>
            </a:r>
          </a:p>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81) Jesus said, "Let him who has grown rich be king, and let him who possesses power renounce it."</a:t>
            </a:r>
          </a:p>
          <a:p>
            <a:r>
              <a:rPr lang="en-US" sz="700" dirty="0">
                <a:solidFill>
                  <a:prstClr val="black"/>
                </a:solidFill>
                <a:latin typeface="Niagara Engraved" panose="04020502070703030202" pitchFamily="82" charset="0"/>
              </a:rPr>
              <a:t>(82) Jesus said, "He who is near me is near the fire, and he who is far from me is far from the kingdom."</a:t>
            </a:r>
          </a:p>
          <a:p>
            <a:r>
              <a:rPr lang="en-US" sz="700" dirty="0" smtClean="0">
                <a:solidFill>
                  <a:prstClr val="black"/>
                </a:solidFill>
                <a:latin typeface="Niagara Engraved" panose="04020502070703030202" pitchFamily="82" charset="0"/>
              </a:rPr>
              <a:t>[83</a:t>
            </a:r>
            <a:r>
              <a:rPr lang="en-US" sz="700" dirty="0">
                <a:solidFill>
                  <a:prstClr val="black"/>
                </a:solidFill>
                <a:latin typeface="Niagara Engraved" panose="04020502070703030202" pitchFamily="82" charset="0"/>
              </a:rPr>
              <a:t>) Jesus said, "The images are manifest to man, but the light in them remains concealed in the image of the light of the father. He will become manifest, but his image will remain concealed by his light."</a:t>
            </a:r>
          </a:p>
          <a:p>
            <a:r>
              <a:rPr lang="en-US" sz="700" dirty="0">
                <a:solidFill>
                  <a:prstClr val="black"/>
                </a:solidFill>
                <a:latin typeface="Niagara Engraved" panose="04020502070703030202" pitchFamily="82" charset="0"/>
              </a:rPr>
              <a:t>(84) Jesus said, "When you see your likeness, you rejoice. But when you see your images which came into being before you, and which neither die not become manifest, how much you will have to bear!"</a:t>
            </a:r>
          </a:p>
          <a:p>
            <a:r>
              <a:rPr lang="en-US" sz="700" dirty="0">
                <a:solidFill>
                  <a:prstClr val="black"/>
                </a:solidFill>
                <a:latin typeface="Niagara Engraved" panose="04020502070703030202" pitchFamily="82" charset="0"/>
              </a:rPr>
              <a:t>(85) Jesus said, "Adam came into being from a great power and a great wealth, but he did not become worthy of you. For had he been worthy, he would not have experienced death."</a:t>
            </a:r>
          </a:p>
          <a:p>
            <a:r>
              <a:rPr lang="en-US" sz="700" dirty="0">
                <a:solidFill>
                  <a:prstClr val="black"/>
                </a:solidFill>
                <a:latin typeface="Niagara Engraved" panose="04020502070703030202" pitchFamily="82" charset="0"/>
              </a:rPr>
              <a:t>(86) Jesus said, "The foxes have their holes and the birds have their nests, but the son of man has no place to lay his head and rest."</a:t>
            </a:r>
          </a:p>
          <a:p>
            <a:r>
              <a:rPr lang="en-US" sz="700" dirty="0">
                <a:solidFill>
                  <a:prstClr val="black"/>
                </a:solidFill>
                <a:latin typeface="Niagara Engraved" panose="04020502070703030202" pitchFamily="82" charset="0"/>
              </a:rPr>
              <a:t>(87) Jesus said, "Wretched is the body that is dependent upon a body, and wretched is the soul that is dependent on these two."</a:t>
            </a:r>
          </a:p>
          <a:p>
            <a:r>
              <a:rPr lang="en-US" sz="700" dirty="0">
                <a:solidFill>
                  <a:prstClr val="black"/>
                </a:solidFill>
                <a:latin typeface="Niagara Engraved" panose="04020502070703030202" pitchFamily="82" charset="0"/>
              </a:rPr>
              <a:t>(88) Jesus said, "The angels and the prophets will come to you and give to you those things you (already) have. And you too, give them those things which you have, and say to yourselves, 'When will they come and take what is theirs?'"</a:t>
            </a:r>
          </a:p>
          <a:p>
            <a:r>
              <a:rPr lang="en-US" sz="700" dirty="0">
                <a:solidFill>
                  <a:prstClr val="black"/>
                </a:solidFill>
                <a:latin typeface="Niagara Engraved" panose="04020502070703030202" pitchFamily="82" charset="0"/>
              </a:rPr>
              <a:t>(89) Jesus said, "Why do you wash the outside of the cup? Do you not realize that he who made the inside is the same one who made the outside?"</a:t>
            </a:r>
          </a:p>
          <a:p>
            <a:r>
              <a:rPr lang="en-US" sz="700" dirty="0">
                <a:solidFill>
                  <a:prstClr val="black"/>
                </a:solidFill>
                <a:latin typeface="Niagara Engraved" panose="04020502070703030202" pitchFamily="82" charset="0"/>
              </a:rPr>
              <a:t>(90) Jesus said, "Come unto me, for my yoke is easy and my lordship is mild, and you will find repose for yourselves."</a:t>
            </a:r>
          </a:p>
          <a:p>
            <a:r>
              <a:rPr lang="en-US" sz="700" dirty="0">
                <a:solidFill>
                  <a:prstClr val="black"/>
                </a:solidFill>
                <a:latin typeface="Niagara Engraved" panose="04020502070703030202" pitchFamily="82" charset="0"/>
              </a:rPr>
              <a:t>(91) They said to him, "Tell us who you are so that we may believe in you."  He said to them, "You read the face of the sky and of the earth, but you have not recognized the one who is before you, and you do not know how to read this moment."</a:t>
            </a:r>
          </a:p>
          <a:p>
            <a:r>
              <a:rPr lang="en-US" sz="700" dirty="0">
                <a:solidFill>
                  <a:prstClr val="black"/>
                </a:solidFill>
                <a:latin typeface="Niagara Engraved" panose="04020502070703030202" pitchFamily="82" charset="0"/>
              </a:rPr>
              <a:t>(92) Jesus said, "Seek and you will find. Yet, what you asked me about in former times and which I did not tell you then, now I do desire to tell, but you do not inquire after it."</a:t>
            </a:r>
          </a:p>
          <a:p>
            <a:r>
              <a:rPr lang="en-US" sz="700" dirty="0">
                <a:solidFill>
                  <a:prstClr val="black"/>
                </a:solidFill>
                <a:latin typeface="Niagara Engraved" panose="04020502070703030202" pitchFamily="82" charset="0"/>
              </a:rPr>
              <a:t>(93) &lt;Jesus said,&gt; "Do not give what is holy to dogs, lest they throw them on the dung-heap. Do not throw the pearls to swine, lest they [...] it [...]."</a:t>
            </a:r>
          </a:p>
          <a:p>
            <a:r>
              <a:rPr lang="en-US" sz="700" dirty="0">
                <a:solidFill>
                  <a:prstClr val="black"/>
                </a:solidFill>
                <a:latin typeface="Niagara Engraved" panose="04020502070703030202" pitchFamily="82" charset="0"/>
              </a:rPr>
              <a:t>(94) Jesus said, "He who seeks will find, and he who knocks will be let in."</a:t>
            </a:r>
          </a:p>
          <a:p>
            <a:r>
              <a:rPr lang="en-US" sz="700" dirty="0">
                <a:solidFill>
                  <a:prstClr val="black"/>
                </a:solidFill>
                <a:latin typeface="Niagara Engraved" panose="04020502070703030202" pitchFamily="82" charset="0"/>
              </a:rPr>
              <a:t>(95) Jesus said, "If you have money, do not lend it at interest, but give it to one from whom you will not get it back."</a:t>
            </a:r>
          </a:p>
          <a:p>
            <a:r>
              <a:rPr lang="en-US" sz="700" dirty="0">
                <a:solidFill>
                  <a:prstClr val="black"/>
                </a:solidFill>
                <a:latin typeface="Niagara Engraved" panose="04020502070703030202" pitchFamily="82" charset="0"/>
              </a:rPr>
              <a:t>(96) Jesus said, "The kingdom of the father is like a certain woman. She took a little leaven, concealed it in some dough, and made it into large loaves. Let him who has ears hear."</a:t>
            </a:r>
          </a:p>
          <a:p>
            <a:r>
              <a:rPr lang="en-US" sz="700" dirty="0">
                <a:solidFill>
                  <a:prstClr val="black"/>
                </a:solidFill>
                <a:latin typeface="Niagara Engraved" panose="04020502070703030202" pitchFamily="82" charset="0"/>
              </a:rPr>
              <a:t>(97) Jesus said, "The kingdom of the father is like a certain woman who was carrying a jar full of meal. While she was walking on the road, still some distance from home, the handle of the jar broke and the meal emptied out behind her on the road. She did not realize it; she had noticed no accident. When she reached her house, she set the jar down and found it empty."</a:t>
            </a:r>
          </a:p>
          <a:p>
            <a:r>
              <a:rPr lang="en-US" sz="700" dirty="0">
                <a:solidFill>
                  <a:prstClr val="black"/>
                </a:solidFill>
                <a:latin typeface="Niagara Engraved" panose="04020502070703030202" pitchFamily="82" charset="0"/>
              </a:rPr>
              <a:t>(98) Jesus said, "The kingdom of the father is like a certain man who wanted to kill a powerful man. In his own house he drew his sword and stuck it into the wall in order to find out whether his hand could carry through. Then he slew the powerful man."</a:t>
            </a:r>
          </a:p>
          <a:p>
            <a:r>
              <a:rPr lang="en-US" sz="700" dirty="0">
                <a:solidFill>
                  <a:prstClr val="black"/>
                </a:solidFill>
                <a:latin typeface="Niagara Engraved" panose="04020502070703030202" pitchFamily="82" charset="0"/>
              </a:rPr>
              <a:t>(99) The disciples said to him, "Your brothers and your mother are standing outside."  He said to them, "Those here who do the will of my father are my brothers and my mother. It is they who will enter the kingdom of my father."</a:t>
            </a:r>
          </a:p>
          <a:p>
            <a:r>
              <a:rPr lang="en-US" sz="700" dirty="0">
                <a:solidFill>
                  <a:prstClr val="black"/>
                </a:solidFill>
                <a:latin typeface="Niagara Engraved" panose="04020502070703030202" pitchFamily="82" charset="0"/>
              </a:rPr>
              <a:t>(100) They showed Jesus a gold coin and said to him, "Caesar's men demand taxes from us."  He said to them, "Give Caesar what belongs to Caesar, give God what belongs to God, and give me what is mine."</a:t>
            </a:r>
          </a:p>
          <a:p>
            <a:r>
              <a:rPr lang="en-US" sz="700" dirty="0">
                <a:solidFill>
                  <a:prstClr val="black"/>
                </a:solidFill>
                <a:latin typeface="Niagara Engraved" panose="04020502070703030202" pitchFamily="82" charset="0"/>
              </a:rPr>
              <a:t>(101) &lt;Jesus said,&gt; "Whoever does not hate his father and his mother as I do cannot become a disciple to me. And whoever does not love his father and his mother as I do cannot become a disciple to me. For my mother [...], but my true mother gave me life."</a:t>
            </a:r>
          </a:p>
          <a:p>
            <a:r>
              <a:rPr lang="en-US" sz="700" dirty="0">
                <a:solidFill>
                  <a:prstClr val="black"/>
                </a:solidFill>
                <a:latin typeface="Niagara Engraved" panose="04020502070703030202" pitchFamily="82" charset="0"/>
              </a:rPr>
              <a:t>(102) Jesus said, "Woe to the Pharisees, for they are like a dog sleeping in the manger of oxen, for neither does he eat nor does he let the oxen eat."</a:t>
            </a:r>
          </a:p>
          <a:p>
            <a:r>
              <a:rPr lang="en-US" sz="700" dirty="0">
                <a:solidFill>
                  <a:prstClr val="black"/>
                </a:solidFill>
                <a:latin typeface="Niagara Engraved" panose="04020502070703030202" pitchFamily="82" charset="0"/>
              </a:rPr>
              <a:t>(103) Jesus said, "Fortunate is the man who knows where the brigands will enter, so that he may get up, muster his domain, and arm himself before they invade."</a:t>
            </a:r>
          </a:p>
          <a:p>
            <a:r>
              <a:rPr lang="en-US" sz="700" dirty="0">
                <a:solidFill>
                  <a:prstClr val="black"/>
                </a:solidFill>
                <a:latin typeface="Niagara Engraved" panose="04020502070703030202" pitchFamily="82" charset="0"/>
              </a:rPr>
              <a:t>(104) They said to Jesus, "Come, let us pray today and let us fast."  Jesus said, "What is the sin that I have committed, or wherein have I been defeated? But when the bridegroom leaves the bridal chamber, then let them fast and pray."</a:t>
            </a:r>
          </a:p>
          <a:p>
            <a:r>
              <a:rPr lang="en-US" sz="700" dirty="0">
                <a:solidFill>
                  <a:prstClr val="black"/>
                </a:solidFill>
                <a:latin typeface="Niagara Engraved" panose="04020502070703030202" pitchFamily="82" charset="0"/>
              </a:rPr>
              <a:t>(105) Jesus said, "He who knows the father and the mother will be called the son of a harlot."</a:t>
            </a:r>
          </a:p>
          <a:p>
            <a:r>
              <a:rPr lang="en-US" sz="700" dirty="0">
                <a:solidFill>
                  <a:prstClr val="black"/>
                </a:solidFill>
                <a:latin typeface="Niagara Engraved" panose="04020502070703030202" pitchFamily="82" charset="0"/>
              </a:rPr>
              <a:t>(106) Jesus said, "When you make the two one, you will become the sons of man, and when you say, 'Mountain, move away,' it will move away."</a:t>
            </a:r>
          </a:p>
          <a:p>
            <a:r>
              <a:rPr lang="en-US" sz="700" dirty="0">
                <a:solidFill>
                  <a:prstClr val="black"/>
                </a:solidFill>
                <a:latin typeface="Niagara Engraved" panose="04020502070703030202" pitchFamily="82" charset="0"/>
              </a:rPr>
              <a:t>(107) Jesus said, "The kingdom is like a shepherd who had a hundred sheep. One of them, the largest, went astray. He left the ninety-nine sheep and looked for that one until he found it. When he had gone to such trouble, he said to the sheep, 'I care for you more than the ninety-nine.'"</a:t>
            </a:r>
          </a:p>
          <a:p>
            <a:r>
              <a:rPr lang="en-US" sz="700" dirty="0">
                <a:solidFill>
                  <a:prstClr val="black"/>
                </a:solidFill>
                <a:latin typeface="Niagara Engraved" panose="04020502070703030202" pitchFamily="82" charset="0"/>
              </a:rPr>
              <a:t>(108) Jesus said, "He who will drink from my mouth will become like me. I myself shall become he, and the things that are hidden will be revealed to him."</a:t>
            </a:r>
          </a:p>
          <a:p>
            <a:r>
              <a:rPr lang="en-US" sz="700" dirty="0">
                <a:solidFill>
                  <a:prstClr val="black"/>
                </a:solidFill>
                <a:latin typeface="Niagara Engraved" panose="04020502070703030202" pitchFamily="82" charset="0"/>
              </a:rPr>
              <a:t>(109) Jesus said, "The kingdom is like a man who had a hidden treasure in his field without knowing it. And after he died, he left it to his son. The son did not know (about the treasure). He inherited the field and sold it. And the one who bought it went plowing and found the treasure. He began to lend money at interest to whomever he wished."</a:t>
            </a:r>
          </a:p>
          <a:p>
            <a:r>
              <a:rPr lang="en-US" sz="700" dirty="0">
                <a:solidFill>
                  <a:prstClr val="black"/>
                </a:solidFill>
                <a:latin typeface="Niagara Engraved" panose="04020502070703030202" pitchFamily="82" charset="0"/>
              </a:rPr>
              <a:t>(110) Jesus said, "Whoever finds the world and becomes rich, let him renounce the world."</a:t>
            </a:r>
          </a:p>
          <a:p>
            <a:r>
              <a:rPr lang="en-US" sz="700" dirty="0">
                <a:solidFill>
                  <a:prstClr val="black"/>
                </a:solidFill>
                <a:latin typeface="Niagara Engraved" panose="04020502070703030202" pitchFamily="82" charset="0"/>
              </a:rPr>
              <a:t>(111) Jesus said, "The heavens and the earth will be rolled up in your presence. And the one who lives from the living one will not see death." Does not Jesus say, "Whoever finds himself is superior to the world?"</a:t>
            </a:r>
          </a:p>
          <a:p>
            <a:r>
              <a:rPr lang="en-US" sz="700" dirty="0">
                <a:solidFill>
                  <a:prstClr val="black"/>
                </a:solidFill>
                <a:latin typeface="Niagara Engraved" panose="04020502070703030202" pitchFamily="82" charset="0"/>
              </a:rPr>
              <a:t>(112) Jesus said, "Woe to the flesh that depends on the soul; woe to the soul that depends on the flesh."</a:t>
            </a:r>
          </a:p>
          <a:p>
            <a:r>
              <a:rPr lang="en-US" sz="700" dirty="0">
                <a:solidFill>
                  <a:prstClr val="black"/>
                </a:solidFill>
                <a:latin typeface="Niagara Engraved" panose="04020502070703030202" pitchFamily="82" charset="0"/>
              </a:rPr>
              <a:t>(113) His disciples said to him, "When will the kingdom come?"   &lt;Jesus said,&gt; "It will not come by waiting for it. It will not be a matter of saying 'here it is' or 'there it is.' Rather, the kingdom of the father is spread out upon the earth, and men do not see it."</a:t>
            </a:r>
          </a:p>
          <a:p>
            <a:r>
              <a:rPr lang="en-US" sz="700" dirty="0">
                <a:solidFill>
                  <a:prstClr val="black"/>
                </a:solidFill>
                <a:latin typeface="Niagara Engraved" panose="04020502070703030202" pitchFamily="82" charset="0"/>
              </a:rPr>
              <a:t>(114) Simon Peter said to him, "Let Mary leave us, for women are not worthy of life.“ Jesus said, "I myself shall lead her in order to make her male, so that she too may become a living spirit resembling you males. For every woman who will make herself male will enter the kingdom of heaven.“ </a:t>
            </a:r>
          </a:p>
        </p:txBody>
      </p:sp>
      <p:sp>
        <p:nvSpPr>
          <p:cNvPr id="15" name="Oval 14"/>
          <p:cNvSpPr/>
          <p:nvPr/>
        </p:nvSpPr>
        <p:spPr>
          <a:xfrm>
            <a:off x="4517407" y="1608092"/>
            <a:ext cx="3126628" cy="2285998"/>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white"/>
                </a:solidFill>
              </a:rPr>
              <a:t>114</a:t>
            </a:r>
          </a:p>
          <a:p>
            <a:pPr algn="ctr"/>
            <a:r>
              <a:rPr lang="en-US" sz="3600" b="1" dirty="0" smtClean="0">
                <a:solidFill>
                  <a:prstClr val="white"/>
                </a:solidFill>
              </a:rPr>
              <a:t>“sayings”</a:t>
            </a:r>
          </a:p>
          <a:p>
            <a:pPr algn="ctr"/>
            <a:r>
              <a:rPr lang="en-US" sz="3600" b="1" dirty="0" smtClean="0">
                <a:solidFill>
                  <a:prstClr val="white"/>
                </a:solidFill>
              </a:rPr>
              <a:t>texts</a:t>
            </a:r>
            <a:endParaRPr lang="en-US" sz="3600" b="1" dirty="0">
              <a:solidFill>
                <a:prstClr val="white"/>
              </a:solidFill>
            </a:endParaRPr>
          </a:p>
        </p:txBody>
      </p:sp>
      <p:grpSp>
        <p:nvGrpSpPr>
          <p:cNvPr id="8" name="Group 7"/>
          <p:cNvGrpSpPr/>
          <p:nvPr/>
        </p:nvGrpSpPr>
        <p:grpSpPr>
          <a:xfrm>
            <a:off x="636664" y="4883838"/>
            <a:ext cx="10917296" cy="1511727"/>
            <a:chOff x="350056" y="4883814"/>
            <a:chExt cx="10917296" cy="1511727"/>
          </a:xfrm>
        </p:grpSpPr>
        <p:sp>
          <p:nvSpPr>
            <p:cNvPr id="14" name="Oval 13"/>
            <p:cNvSpPr/>
            <p:nvPr/>
          </p:nvSpPr>
          <p:spPr>
            <a:xfrm>
              <a:off x="350056" y="4889088"/>
              <a:ext cx="1762524" cy="1495947"/>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a:t>
              </a:r>
            </a:p>
            <a:p>
              <a:pPr algn="ctr"/>
              <a:r>
                <a:rPr lang="en-US" b="1" dirty="0" smtClean="0">
                  <a:solidFill>
                    <a:prstClr val="white"/>
                  </a:solidFill>
                </a:rPr>
                <a:t>Nazareth</a:t>
              </a:r>
              <a:endParaRPr lang="en-US" b="1" dirty="0">
                <a:solidFill>
                  <a:prstClr val="white"/>
                </a:solidFill>
              </a:endParaRPr>
            </a:p>
          </p:txBody>
        </p:sp>
        <p:sp>
          <p:nvSpPr>
            <p:cNvPr id="16" name="Oval 15"/>
            <p:cNvSpPr/>
            <p:nvPr/>
          </p:nvSpPr>
          <p:spPr>
            <a:xfrm>
              <a:off x="2189418" y="4899594"/>
              <a:ext cx="1762524" cy="1495947"/>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a:t>
              </a:r>
            </a:p>
            <a:p>
              <a:pPr algn="ctr"/>
              <a:r>
                <a:rPr lang="en-US" b="1" dirty="0" smtClean="0">
                  <a:solidFill>
                    <a:prstClr val="white"/>
                  </a:solidFill>
                </a:rPr>
                <a:t>Sea of Gal.</a:t>
              </a:r>
              <a:endParaRPr lang="en-US" b="1" dirty="0">
                <a:solidFill>
                  <a:prstClr val="white"/>
                </a:solidFill>
              </a:endParaRPr>
            </a:p>
          </p:txBody>
        </p:sp>
        <p:sp>
          <p:nvSpPr>
            <p:cNvPr id="17" name="Oval 16"/>
            <p:cNvSpPr/>
            <p:nvPr/>
          </p:nvSpPr>
          <p:spPr>
            <a:xfrm>
              <a:off x="4028780" y="4894334"/>
              <a:ext cx="1762524" cy="1495947"/>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a:t>
              </a:r>
            </a:p>
            <a:p>
              <a:pPr algn="ctr"/>
              <a:r>
                <a:rPr lang="en-US" b="1" dirty="0" smtClean="0">
                  <a:solidFill>
                    <a:prstClr val="white"/>
                  </a:solidFill>
                </a:rPr>
                <a:t>Jerusalem</a:t>
              </a:r>
              <a:endParaRPr lang="en-US" b="1" dirty="0">
                <a:solidFill>
                  <a:prstClr val="white"/>
                </a:solidFill>
              </a:endParaRPr>
            </a:p>
          </p:txBody>
        </p:sp>
        <p:sp>
          <p:nvSpPr>
            <p:cNvPr id="18" name="Oval 17"/>
            <p:cNvSpPr/>
            <p:nvPr/>
          </p:nvSpPr>
          <p:spPr>
            <a:xfrm>
              <a:off x="5836610" y="4889074"/>
              <a:ext cx="1762524" cy="1495947"/>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a:t>
              </a:r>
            </a:p>
            <a:p>
              <a:pPr algn="ctr"/>
              <a:r>
                <a:rPr lang="en-US" b="1" dirty="0" smtClean="0">
                  <a:solidFill>
                    <a:prstClr val="white"/>
                  </a:solidFill>
                </a:rPr>
                <a:t>Healings</a:t>
              </a:r>
              <a:endParaRPr lang="en-US" b="1" dirty="0">
                <a:solidFill>
                  <a:prstClr val="white"/>
                </a:solidFill>
              </a:endParaRPr>
            </a:p>
          </p:txBody>
        </p:sp>
        <p:sp>
          <p:nvSpPr>
            <p:cNvPr id="19" name="Oval 18"/>
            <p:cNvSpPr/>
            <p:nvPr/>
          </p:nvSpPr>
          <p:spPr>
            <a:xfrm>
              <a:off x="7649700" y="4889074"/>
              <a:ext cx="1762524" cy="1495947"/>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a:t>
              </a:r>
            </a:p>
            <a:p>
              <a:pPr algn="ctr"/>
              <a:r>
                <a:rPr lang="en-US" b="1" dirty="0" smtClean="0">
                  <a:solidFill>
                    <a:prstClr val="white"/>
                  </a:solidFill>
                </a:rPr>
                <a:t>Crucifixion</a:t>
              </a:r>
              <a:endParaRPr lang="en-US" b="1" dirty="0">
                <a:solidFill>
                  <a:prstClr val="white"/>
                </a:solidFill>
              </a:endParaRPr>
            </a:p>
          </p:txBody>
        </p:sp>
        <p:sp>
          <p:nvSpPr>
            <p:cNvPr id="20" name="Oval 19"/>
            <p:cNvSpPr/>
            <p:nvPr/>
          </p:nvSpPr>
          <p:spPr>
            <a:xfrm>
              <a:off x="9504828" y="4883814"/>
              <a:ext cx="1762524" cy="1495947"/>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a:t>
              </a:r>
            </a:p>
            <a:p>
              <a:pPr algn="ctr"/>
              <a:r>
                <a:rPr lang="en-US" b="1" dirty="0" smtClean="0">
                  <a:solidFill>
                    <a:prstClr val="white"/>
                  </a:solidFill>
                </a:rPr>
                <a:t>Empty tomb</a:t>
              </a:r>
              <a:endParaRPr lang="en-US" b="1" dirty="0">
                <a:solidFill>
                  <a:prstClr val="white"/>
                </a:solidFill>
              </a:endParaRPr>
            </a:p>
          </p:txBody>
        </p:sp>
      </p:grpSp>
    </p:spTree>
    <p:extLst>
      <p:ext uri="{BB962C8B-B14F-4D97-AF65-F5344CB8AC3E}">
        <p14:creationId xmlns:p14="http://schemas.microsoft.com/office/powerpoint/2010/main" val="2534295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 y="10"/>
            <a:ext cx="2879677" cy="6940361"/>
          </a:xfrm>
          <a:prstGeom prst="rect">
            <a:avLst/>
          </a:prstGeom>
          <a:noFill/>
        </p:spPr>
        <p:txBody>
          <a:bodyPr wrap="square" rtlCol="0">
            <a:spAutoFit/>
          </a:bodyPr>
          <a:lstStyle/>
          <a:p>
            <a:r>
              <a:rPr lang="en-US" sz="1100" dirty="0" smtClean="0">
                <a:solidFill>
                  <a:srgbClr val="0070C0"/>
                </a:solidFill>
                <a:latin typeface="Arial Black" panose="020B0A04020102020204" pitchFamily="34" charset="0"/>
                <a:cs typeface="MoolBoran" panose="020B0100010101010101" pitchFamily="34" charset="0"/>
              </a:rPr>
              <a:t>GOSPEL OF THOMAS </a:t>
            </a:r>
            <a:r>
              <a:rPr lang="en-US" sz="1100" dirty="0" smtClean="0">
                <a:solidFill>
                  <a:srgbClr val="0070C0"/>
                </a:solidFill>
                <a:latin typeface="Arial" panose="020B0604020202020204" pitchFamily="34" charset="0"/>
                <a:cs typeface="Arial" panose="020B0604020202020204" pitchFamily="34" charset="0"/>
              </a:rPr>
              <a:t>(114 sayings):</a:t>
            </a:r>
          </a:p>
          <a:p>
            <a:r>
              <a:rPr lang="en-US" sz="700" dirty="0" smtClean="0">
                <a:solidFill>
                  <a:prstClr val="black"/>
                </a:solidFill>
                <a:latin typeface="Niagara Engraved" panose="04020502070703030202" pitchFamily="82" charset="0"/>
                <a:cs typeface="MoolBoran" panose="020B0100010101010101" pitchFamily="34" charset="0"/>
              </a:rPr>
              <a:t>These </a:t>
            </a:r>
            <a:r>
              <a:rPr lang="en-US" sz="700" dirty="0">
                <a:solidFill>
                  <a:prstClr val="black"/>
                </a:solidFill>
                <a:latin typeface="Niagara Engraved" panose="04020502070703030202" pitchFamily="82" charset="0"/>
                <a:cs typeface="MoolBoran" panose="020B0100010101010101" pitchFamily="34" charset="0"/>
              </a:rPr>
              <a:t>are the secret sayings which the living Jesus spoke and which </a:t>
            </a:r>
            <a:r>
              <a:rPr lang="en-US" sz="700" dirty="0" err="1">
                <a:solidFill>
                  <a:prstClr val="black"/>
                </a:solidFill>
                <a:latin typeface="Niagara Engraved" panose="04020502070703030202" pitchFamily="82" charset="0"/>
                <a:cs typeface="MoolBoran" panose="020B0100010101010101" pitchFamily="34" charset="0"/>
              </a:rPr>
              <a:t>Didymos</a:t>
            </a:r>
            <a:r>
              <a:rPr lang="en-US" sz="700" dirty="0">
                <a:solidFill>
                  <a:prstClr val="black"/>
                </a:solidFill>
                <a:latin typeface="Niagara Engraved" panose="04020502070703030202" pitchFamily="82" charset="0"/>
                <a:cs typeface="MoolBoran" panose="020B0100010101010101" pitchFamily="34" charset="0"/>
              </a:rPr>
              <a:t> Judas Thomas wrote down</a:t>
            </a:r>
            <a:r>
              <a:rPr lang="en-US" sz="700" dirty="0" smtClean="0">
                <a:solidFill>
                  <a:prstClr val="black"/>
                </a:solidFill>
                <a:latin typeface="Niagara Engraved" panose="04020502070703030202" pitchFamily="82" charset="0"/>
                <a:cs typeface="MoolBoran" panose="020B0100010101010101" pitchFamily="34" charset="0"/>
              </a:rPr>
              <a:t>. </a:t>
            </a:r>
            <a:endParaRPr lang="en-US" sz="700" dirty="0">
              <a:solidFill>
                <a:prstClr val="black"/>
              </a:solidFill>
              <a:latin typeface="Niagara Engraved" panose="04020502070703030202" pitchFamily="82" charset="0"/>
              <a:cs typeface="MoolBoran" panose="020B0100010101010101" pitchFamily="34" charset="0"/>
            </a:endParaRPr>
          </a:p>
          <a:p>
            <a:r>
              <a:rPr lang="en-US" sz="700" dirty="0">
                <a:solidFill>
                  <a:prstClr val="black"/>
                </a:solidFill>
                <a:latin typeface="Niagara Engraved" panose="04020502070703030202" pitchFamily="82" charset="0"/>
                <a:cs typeface="MoolBoran" panose="020B0100010101010101" pitchFamily="34" charset="0"/>
              </a:rPr>
              <a:t>(1) And he said, "Whoever finds the interpretation of these sayings will not experience death</a:t>
            </a:r>
            <a:r>
              <a:rPr lang="en-US" sz="700" dirty="0" smtClean="0">
                <a:solidFill>
                  <a:prstClr val="black"/>
                </a:solidFill>
                <a:latin typeface="Niagara Engraved" panose="04020502070703030202" pitchFamily="82" charset="0"/>
                <a:cs typeface="MoolBoran" panose="020B0100010101010101" pitchFamily="34" charset="0"/>
              </a:rPr>
              <a:t>."</a:t>
            </a:r>
            <a:endParaRPr lang="en-US" sz="700" dirty="0">
              <a:solidFill>
                <a:prstClr val="black"/>
              </a:solidFill>
              <a:latin typeface="Niagara Engraved" panose="04020502070703030202" pitchFamily="82" charset="0"/>
              <a:cs typeface="MoolBoran" panose="020B0100010101010101" pitchFamily="34" charset="0"/>
            </a:endParaRPr>
          </a:p>
          <a:p>
            <a:r>
              <a:rPr lang="en-US" sz="700" dirty="0">
                <a:solidFill>
                  <a:prstClr val="black"/>
                </a:solidFill>
                <a:latin typeface="Niagara Engraved" panose="04020502070703030202" pitchFamily="82" charset="0"/>
                <a:cs typeface="MoolBoran" panose="020B0100010101010101" pitchFamily="34" charset="0"/>
              </a:rPr>
              <a:t>(2) Jesus said, "Let him who seeks continue seeking until he finds. When he finds, he will become troubled. When he becomes troubled, he will be astonished, and he will rule over the All."</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3) Jesus said, "If those who lead you say to you, 'See, the kingdom is in the sky,' then the birds of the sky will precede you. If they say to you, 'It is in the sea,' then the fish will precede you. Rather, the kingdom is inside of you, and it is outside of you. When you come to know yourselves, then you will become known, and you will realize that it is you who are the sons of the living father. But if you will not know yourselves, you dwell in poverty and it is you who are that poverty."</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4) Jesus said, "The man old in days will not hesitate to ask a small child seven days old about the place of life, and he will live. For many who are first will become last, and they will become one and the same."</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5) Jesus said, "Recognize what is in your sight, and that which is hidden from you will become plain to you . For there is nothing hidden which will not become manifest."</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6) His disciples questioned him and said to him, "Do you want us to fast? How shall we pray? Shall we give alms? What diet shall we observe?" </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"Do not tell lies, and do not do what you hate, for all things are plain in the sight of heaven. For nothing hidden will not become manifest, and nothing covered will remain without being uncovered."</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7) Jesus said, "Blessed is the lion which becomes man when consumed by man; and cursed is the man whom the lion consumes, and the lion becomes man."</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8) And he said, "The man is like a wise fisherman who cast his net into the sea and drew it up from the sea full of small fish. Among them the wise fisherman found a fine large fish. He threw all the small fish back into the sea and chose the large fish without difficulty. Whoever has ears to hear, let him hear."</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9) Jesus said, "Now the sower went out, took a handful (of seeds), and scattered them. Some fell on the road; the birds came and gathered them up. Others fell on the rock, did not take root in the soil, and did not produce ears. And others fell on thorns; they choked the seed(s) and worms ate them. And others fell on the good soil and it produced good fruit: it bore sixty per measure and a hundred and twenty per measure."</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10) Jesus said, "I have cast fire upon the world, and see, I am guarding it until it blazes."</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11) Jesus said, "This heaven will pass away, and the one above it will pass away. The dead are not alive, and the living will not die. In the days when you consumed what is dead, you made it what is alive. When you come to dwell in the light, what will you do? On the day when you were one you became two. But when you become two, what will you do?"</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12) The disciples said to Jesus, "We know that you will depart from us. Who is to be our leader</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to them, "Wherever you are, you are to go to James the righteous, for whose sake heaven and earth came into being."</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13) Jesus said to his disciples, "Compare me to someone and tell me whom I am like." </a:t>
            </a:r>
            <a:r>
              <a:rPr lang="en-US" sz="700" dirty="0" smtClean="0">
                <a:solidFill>
                  <a:prstClr val="black"/>
                </a:solidFill>
                <a:latin typeface="Niagara Engraved" panose="04020502070703030202" pitchFamily="82" charset="0"/>
                <a:cs typeface="MoolBoran" panose="020B0100010101010101" pitchFamily="34" charset="0"/>
              </a:rPr>
              <a:t>  Simon </a:t>
            </a:r>
            <a:r>
              <a:rPr lang="en-US" sz="700" dirty="0">
                <a:solidFill>
                  <a:prstClr val="black"/>
                </a:solidFill>
                <a:latin typeface="Niagara Engraved" panose="04020502070703030202" pitchFamily="82" charset="0"/>
                <a:cs typeface="MoolBoran" panose="020B0100010101010101" pitchFamily="34" charset="0"/>
              </a:rPr>
              <a:t>Peter said to him, "You are like a righteous angel." </a:t>
            </a:r>
            <a:r>
              <a:rPr lang="en-US" sz="700" dirty="0" smtClean="0">
                <a:solidFill>
                  <a:prstClr val="black"/>
                </a:solidFill>
                <a:latin typeface="Niagara Engraved" panose="04020502070703030202" pitchFamily="82" charset="0"/>
                <a:cs typeface="MoolBoran" panose="020B0100010101010101" pitchFamily="34" charset="0"/>
              </a:rPr>
              <a:t> Matthew </a:t>
            </a:r>
            <a:r>
              <a:rPr lang="en-US" sz="700" dirty="0">
                <a:solidFill>
                  <a:prstClr val="black"/>
                </a:solidFill>
                <a:latin typeface="Niagara Engraved" panose="04020502070703030202" pitchFamily="82" charset="0"/>
                <a:cs typeface="MoolBoran" panose="020B0100010101010101" pitchFamily="34" charset="0"/>
              </a:rPr>
              <a:t>said to him, "You are like a wise philosopher." </a:t>
            </a:r>
            <a:r>
              <a:rPr lang="en-US" sz="700" dirty="0" smtClean="0">
                <a:solidFill>
                  <a:prstClr val="black"/>
                </a:solidFill>
                <a:latin typeface="Niagara Engraved" panose="04020502070703030202" pitchFamily="82" charset="0"/>
                <a:cs typeface="MoolBoran" panose="020B0100010101010101" pitchFamily="34" charset="0"/>
              </a:rPr>
              <a:t> Thomas </a:t>
            </a:r>
            <a:r>
              <a:rPr lang="en-US" sz="700" dirty="0">
                <a:solidFill>
                  <a:prstClr val="black"/>
                </a:solidFill>
                <a:latin typeface="Niagara Engraved" panose="04020502070703030202" pitchFamily="82" charset="0"/>
                <a:cs typeface="MoolBoran" panose="020B0100010101010101" pitchFamily="34" charset="0"/>
              </a:rPr>
              <a:t>said to him, "Master, my mouth is wholly incapable of saying whom you are like." </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"I am not your master. Because you have drunk, you have become intoxicated from the bubbling spring which I have measured out." </a:t>
            </a:r>
            <a:r>
              <a:rPr lang="en-US" sz="700" dirty="0" smtClean="0">
                <a:solidFill>
                  <a:prstClr val="black"/>
                </a:solidFill>
                <a:latin typeface="Niagara Engraved" panose="04020502070703030202" pitchFamily="82" charset="0"/>
                <a:cs typeface="MoolBoran" panose="020B0100010101010101" pitchFamily="34" charset="0"/>
              </a:rPr>
              <a:t> And </a:t>
            </a:r>
            <a:r>
              <a:rPr lang="en-US" sz="700" dirty="0">
                <a:solidFill>
                  <a:prstClr val="black"/>
                </a:solidFill>
                <a:latin typeface="Niagara Engraved" panose="04020502070703030202" pitchFamily="82" charset="0"/>
                <a:cs typeface="MoolBoran" panose="020B0100010101010101" pitchFamily="34" charset="0"/>
              </a:rPr>
              <a:t>he took him and withdrew and told him three things. When Thomas returned to his companions, they asked him, "What did Jesus say to you?" </a:t>
            </a:r>
            <a:r>
              <a:rPr lang="en-US" sz="700" dirty="0" smtClean="0">
                <a:solidFill>
                  <a:prstClr val="black"/>
                </a:solidFill>
                <a:latin typeface="Niagara Engraved" panose="04020502070703030202" pitchFamily="82" charset="0"/>
                <a:cs typeface="MoolBoran" panose="020B0100010101010101" pitchFamily="34" charset="0"/>
              </a:rPr>
              <a:t> Thomas </a:t>
            </a:r>
            <a:r>
              <a:rPr lang="en-US" sz="700" dirty="0">
                <a:solidFill>
                  <a:prstClr val="black"/>
                </a:solidFill>
                <a:latin typeface="Niagara Engraved" panose="04020502070703030202" pitchFamily="82" charset="0"/>
                <a:cs typeface="MoolBoran" panose="020B0100010101010101" pitchFamily="34" charset="0"/>
              </a:rPr>
              <a:t>said to them, "If I tell you one of the things which he told me, you will pick up stones and throw them at me; a fire will come out of the stones and burn you up."</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14) Jesus said to them, "If you fast, you will give rise to sin for yourselves; and if you pray, you will be condemned; and if you give alms, you will do harm to your spirits. When you go into any land and walk about in the districts, if they receive you, eat what they will set before you, and heal the sick among them. For what goes into your mouth will not defile you, but that which issues from your mouth - it is that which will defile you."</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15) Jesus said, "When you see one who was not born of woman, prostrate yourselves on your faces and worship him. That one is your father."</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16) Jesus said, "Men think, perhaps, that it is peace which I have come to cast upon the world. They do not know that it is dissension which I have come to cast upon the earth: fire, sword, and war. For there will be five in a house: three will be against two, and two against three, the father against the son, and the son against the father. And they will stand solitary."</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17) Jesus said, "I shall give you what no eye has seen and what no ear has heard and what no hand has touched and what has never occurred to the human mind."</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18) The disciples said to Jesus, "Tell us how our end will be." </a:t>
            </a:r>
            <a:r>
              <a:rPr lang="en-US" sz="700" dirty="0" smtClean="0">
                <a:solidFill>
                  <a:prstClr val="black"/>
                </a:solidFill>
                <a:latin typeface="Niagara Engraved" panose="04020502070703030202" pitchFamily="82" charset="0"/>
                <a:cs typeface="MoolBoran" panose="020B0100010101010101" pitchFamily="34" charset="0"/>
              </a:rPr>
              <a:t> Jesus </a:t>
            </a:r>
            <a:r>
              <a:rPr lang="en-US" sz="700" dirty="0">
                <a:solidFill>
                  <a:prstClr val="black"/>
                </a:solidFill>
                <a:latin typeface="Niagara Engraved" panose="04020502070703030202" pitchFamily="82" charset="0"/>
                <a:cs typeface="MoolBoran" panose="020B0100010101010101" pitchFamily="34" charset="0"/>
              </a:rPr>
              <a:t>said, "Have you discovered, then, the beginning, that you look for the end? For where the beginning is, there will the end be. Blessed is he who will take his place in the beginning; he will know the end and will not experience death."</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19) Jesus said, "Blessed is he who came into being before he came into being. If you become my disciples and listen to my words, these stones will minister to you. For there are five trees for you in Paradise which remain undisturbed summer and winter and whose leaves do not fall. Whoever becomes acquainted with them will not experience death."</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20) The disciples said to Jesus, "Tell us what the kingdom of heaven is like." </a:t>
            </a:r>
            <a:r>
              <a:rPr lang="en-US" sz="700" dirty="0" smtClean="0">
                <a:solidFill>
                  <a:prstClr val="black"/>
                </a:solidFill>
                <a:latin typeface="Niagara Engraved" panose="04020502070703030202" pitchFamily="82" charset="0"/>
                <a:cs typeface="MoolBoran" panose="020B0100010101010101" pitchFamily="34" charset="0"/>
              </a:rPr>
              <a:t> He </a:t>
            </a:r>
            <a:r>
              <a:rPr lang="en-US" sz="700" dirty="0">
                <a:solidFill>
                  <a:prstClr val="black"/>
                </a:solidFill>
                <a:latin typeface="Niagara Engraved" panose="04020502070703030202" pitchFamily="82" charset="0"/>
                <a:cs typeface="MoolBoran" panose="020B0100010101010101" pitchFamily="34" charset="0"/>
              </a:rPr>
              <a:t>said to them, "It is like a mustard seed. It is the smallest of all seeds. But when it falls on tilled soil, it produces a great plant and becomes a shelter for birds of the sky."</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21) Mary said to Jesus, "Whom are your disciples like?" </a:t>
            </a:r>
            <a:r>
              <a:rPr lang="en-US" sz="700" dirty="0" smtClean="0">
                <a:solidFill>
                  <a:prstClr val="black"/>
                </a:solidFill>
                <a:latin typeface="Niagara Engraved" panose="04020502070703030202" pitchFamily="82" charset="0"/>
                <a:cs typeface="MoolBoran" panose="020B0100010101010101" pitchFamily="34" charset="0"/>
              </a:rPr>
              <a:t>  He </a:t>
            </a:r>
            <a:r>
              <a:rPr lang="en-US" sz="700" dirty="0">
                <a:solidFill>
                  <a:prstClr val="black"/>
                </a:solidFill>
                <a:latin typeface="Niagara Engraved" panose="04020502070703030202" pitchFamily="82" charset="0"/>
                <a:cs typeface="MoolBoran" panose="020B0100010101010101" pitchFamily="34" charset="0"/>
              </a:rPr>
              <a:t>said, "They are like children who have settled in a field which is not theirs. When the owners of the field come, they will say, 'Let us have back our field.' They (will) undress in their presence in order to let them have back their field and to give it back to them. Therefore I say, if the owner of a house knows that the thief is coming, he will begin his vigil before he comes and will not let him dig through into his house of his domain to carry away his goods. You, then, be on your guard against the world. Arm yourselves with great strength lest the robbers find a way to come to you, for the difficulty which you expect will (surely) materialize. Let there be among you a man of understanding. When the grain ripened, he came quickly with his sickle in his hand and reaped it. Whoever has ears to hear, let him hear</a:t>
            </a:r>
            <a:r>
              <a:rPr lang="en-US" sz="700" dirty="0" smtClean="0">
                <a:solidFill>
                  <a:prstClr val="black"/>
                </a:solidFill>
                <a:latin typeface="Niagara Engraved" panose="04020502070703030202" pitchFamily="82" charset="0"/>
                <a:cs typeface="MoolBoran" panose="020B0100010101010101" pitchFamily="34" charset="0"/>
              </a:rPr>
              <a:t>."</a:t>
            </a:r>
            <a:endParaRPr lang="en-US" sz="700" dirty="0">
              <a:solidFill>
                <a:prstClr val="black"/>
              </a:solidFill>
              <a:latin typeface="Niagara Engraved" panose="04020502070703030202" pitchFamily="82" charset="0"/>
              <a:cs typeface="MoolBoran" panose="020B0100010101010101" pitchFamily="34" charset="0"/>
            </a:endParaRPr>
          </a:p>
        </p:txBody>
      </p:sp>
      <p:sp>
        <p:nvSpPr>
          <p:cNvPr id="5" name="Rectangle 4"/>
          <p:cNvSpPr/>
          <p:nvPr/>
        </p:nvSpPr>
        <p:spPr>
          <a:xfrm>
            <a:off x="6114222" y="12932"/>
            <a:ext cx="3059657" cy="6878806"/>
          </a:xfrm>
          <a:prstGeom prst="rect">
            <a:avLst/>
          </a:prstGeom>
        </p:spPr>
        <p:txBody>
          <a:bodyPr wrap="square">
            <a:spAutoFit/>
          </a:bodyPr>
          <a:lstStyle/>
          <a:p>
            <a:r>
              <a:rPr lang="en-US" sz="700" dirty="0">
                <a:solidFill>
                  <a:prstClr val="black"/>
                </a:solidFill>
                <a:latin typeface="Niagara Engraved" panose="04020502070703030202" pitchFamily="82" charset="0"/>
              </a:rPr>
              <a:t>(53) His disciples said to him, "Is circumcision beneficial or not?"  He said to them, "If it were beneficial, their father would beget them already circumcised from their mother. Rather, the true circumcision in spirit has become completely profitable."</a:t>
            </a:r>
          </a:p>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54) Jesus said, "Blessed are the poor, for yours is the kingdom of heaven."</a:t>
            </a:r>
          </a:p>
          <a:p>
            <a:r>
              <a:rPr lang="en-US" sz="700" dirty="0">
                <a:solidFill>
                  <a:prstClr val="black"/>
                </a:solidFill>
                <a:latin typeface="Niagara Engraved" panose="04020502070703030202" pitchFamily="82" charset="0"/>
              </a:rPr>
              <a:t>(55) Jesus said, "Whoever does not hate his father and his mother cannot become a disciple to me. And whoever does not hate his brothers and sisters and take up his cross in my way will not be worthy of me."</a:t>
            </a:r>
          </a:p>
          <a:p>
            <a:r>
              <a:rPr lang="en-US" sz="700" dirty="0">
                <a:solidFill>
                  <a:prstClr val="black"/>
                </a:solidFill>
                <a:latin typeface="Niagara Engraved" panose="04020502070703030202" pitchFamily="82" charset="0"/>
              </a:rPr>
              <a:t>(56) Jesus said, "Whoever has come to understand the world has found (only) a corpse, and whoever has found a corpse is superior to the world."</a:t>
            </a:r>
          </a:p>
          <a:p>
            <a:r>
              <a:rPr lang="en-US" sz="500" dirty="0" smtClean="0">
                <a:solidFill>
                  <a:prstClr val="black"/>
                </a:solidFill>
              </a:rPr>
              <a:t>(</a:t>
            </a:r>
            <a:r>
              <a:rPr lang="en-US" sz="700" dirty="0">
                <a:solidFill>
                  <a:prstClr val="black"/>
                </a:solidFill>
                <a:latin typeface="Niagara Engraved" panose="04020502070703030202" pitchFamily="82" charset="0"/>
              </a:rPr>
              <a:t>57) Jesus said, "The kingdom of the father is like a man who had good seed. His enemy came by night and sowed weeds among the good seed. The man did not allow them to pull up the weeds; he said to them, 'I am afraid that you will go intending to pull up the weeds and pull up the wheat along with them.' For on the day of the harvest the weeds will be plainly visible, and they will be pulled up and burned."</a:t>
            </a:r>
          </a:p>
          <a:p>
            <a:r>
              <a:rPr lang="en-US" sz="700" dirty="0">
                <a:solidFill>
                  <a:prstClr val="black"/>
                </a:solidFill>
                <a:latin typeface="Niagara Engraved" panose="04020502070703030202" pitchFamily="82" charset="0"/>
              </a:rPr>
              <a:t>(58) Jesus said, "Blessed is the man who has suffered and found life."</a:t>
            </a:r>
          </a:p>
          <a:p>
            <a:r>
              <a:rPr lang="en-US" sz="700" dirty="0">
                <a:solidFill>
                  <a:prstClr val="black"/>
                </a:solidFill>
                <a:latin typeface="Niagara Engraved" panose="04020502070703030202" pitchFamily="82" charset="0"/>
              </a:rPr>
              <a:t>(59) Jesus said, "Take heed of the living one while you are alive, lest you die and seek to see him and be unable to do so."</a:t>
            </a:r>
          </a:p>
          <a:p>
            <a:r>
              <a:rPr lang="en-US" sz="700" dirty="0">
                <a:solidFill>
                  <a:prstClr val="black"/>
                </a:solidFill>
                <a:latin typeface="Niagara Engraved" panose="04020502070703030202" pitchFamily="82" charset="0"/>
              </a:rPr>
              <a:t>(60) &lt;They saw&gt; a Samaritan carrying a lamb on his way to Judea. He said to his disciples, "That man is round about the lamb."  They said to him, "So that he may kill it and eat it.“  He said to them, "While it is alive, he will not eat it, but only when he has killed it and it has become a corpse.“  They said to him, "He cannot do so otherwise.“ He said to them, "You too, look for a place for yourself within repose, lest you become a corpse and be eaten."</a:t>
            </a:r>
          </a:p>
          <a:p>
            <a:r>
              <a:rPr lang="en-US" sz="700" dirty="0">
                <a:solidFill>
                  <a:prstClr val="black"/>
                </a:solidFill>
                <a:latin typeface="Niagara Engraved" panose="04020502070703030202" pitchFamily="82" charset="0"/>
              </a:rPr>
              <a:t>(61) Jesus said, "Two will rest on a bed: the one will die, and the other will live."  Salome said, "Who are you, man, that you ... have come up on my couch and eaten from my table?“  Jesus said to her, "I am he who exists from the undivided. I was given some of the things of my father.“  &lt;...&gt; "I am your disciple.“  &lt;...&gt; "Therefore I say, if he is destroyed, he will be filled with light, but if he is divided, he will be filled with darkness.“ </a:t>
            </a:r>
          </a:p>
          <a:p>
            <a:r>
              <a:rPr lang="en-US" sz="700" dirty="0">
                <a:solidFill>
                  <a:prstClr val="black"/>
                </a:solidFill>
                <a:latin typeface="Niagara Engraved" panose="04020502070703030202" pitchFamily="82" charset="0"/>
              </a:rPr>
              <a:t>(62) Jesus said, "It is to those who are worthy of my mysteries that I tell my mysteries. Do not let your left (hand) know what your right (hand) is doing."</a:t>
            </a:r>
          </a:p>
          <a:p>
            <a:r>
              <a:rPr lang="en-US" sz="700" dirty="0">
                <a:solidFill>
                  <a:prstClr val="black"/>
                </a:solidFill>
                <a:latin typeface="Niagara Engraved" panose="04020502070703030202" pitchFamily="82" charset="0"/>
              </a:rPr>
              <a:t>(63) Jesus said, "There was a rich man who had much money. He said, 'I shall put my money to use so that I may sow, reap, plant, and fill my storehouse with produce, with the result that I shall lack nothing.' Such were his intentions, but that same night he died. Let him who has ears hear."</a:t>
            </a:r>
          </a:p>
          <a:p>
            <a:r>
              <a:rPr lang="en-US" sz="700" dirty="0">
                <a:solidFill>
                  <a:prstClr val="black"/>
                </a:solidFill>
                <a:latin typeface="Niagara Engraved" panose="04020502070703030202" pitchFamily="82" charset="0"/>
              </a:rPr>
              <a:t>(64) Jesus said, "A man had received visitors. And when he had prepared the dinner, he sent his servant to invite the guests.  He went to the first one and said to him, 'My master invites you.' He said, 'I have claims against some merchants. They are coming to me this evening. I must go and give them my orders. I ask to be excused from the dinner.‘ He went to another and said to him, 'My master has invited you.' He said to him, 'I have just bought a house and am required for the day. I shall not have any spare time.'  He went to another and said to him, 'My master invites you.' He said to him, 'My friend is going to get married, and I am to prepare the banquet. I shall not be able to come. I ask to be excused from the dinner.' </a:t>
            </a:r>
          </a:p>
          <a:p>
            <a:r>
              <a:rPr lang="en-US" sz="700" dirty="0">
                <a:solidFill>
                  <a:prstClr val="black"/>
                </a:solidFill>
                <a:latin typeface="Niagara Engraved" panose="04020502070703030202" pitchFamily="82" charset="0"/>
              </a:rPr>
              <a:t>He went to another and said to him, 'My master invites you.' He said to him, 'I have just bought a farm, and I am on my way to collect the rent. I shall not be able to come. I ask to be excused.'  The servant returned and said to his master, 'Those whom you invited to the dinner have asked to be excused.' The master said to his servant, 'Go outside to the streets and bring back those whom you happen to meet, so that they may dine.' Businessmen and merchants will not enter the places of my father."</a:t>
            </a:r>
          </a:p>
          <a:p>
            <a:r>
              <a:rPr lang="en-US" sz="700" dirty="0">
                <a:solidFill>
                  <a:prstClr val="black"/>
                </a:solidFill>
                <a:latin typeface="Niagara Engraved" panose="04020502070703030202" pitchFamily="82" charset="0"/>
              </a:rPr>
              <a:t>(65) He said, "There was a good man who owned a vineyard. He leased it to tenant farmers so that they might work it and he might collect the produce from them. He sent his servant so that the tenants might give him the produce of the vineyard. They seized his servant and beat him, all but killing him. The servant went back and told his master. The master said, 'Perhaps he did not recognize them.' He sent another servant. The tenants beat this one as well. Then the owner sent his son and said, 'Perhaps they will show respect to my son.' Because the tenants knew that it was he who was the heir to the vineyard, they seized him and killed him. Let him who has ears hear."</a:t>
            </a:r>
          </a:p>
          <a:p>
            <a:r>
              <a:rPr lang="en-US" sz="700" dirty="0">
                <a:solidFill>
                  <a:prstClr val="black"/>
                </a:solidFill>
                <a:latin typeface="Niagara Engraved" panose="04020502070703030202" pitchFamily="82" charset="0"/>
              </a:rPr>
              <a:t>(66) Jesus said, "Show me the stone which the builders have rejected. That one is the cornerstone."</a:t>
            </a:r>
          </a:p>
          <a:p>
            <a:r>
              <a:rPr lang="en-US" sz="700" dirty="0">
                <a:solidFill>
                  <a:prstClr val="black"/>
                </a:solidFill>
                <a:latin typeface="Niagara Engraved" panose="04020502070703030202" pitchFamily="82" charset="0"/>
              </a:rPr>
              <a:t>(67) Jesus said, "If one who knows the all still feels a personal deficiency, he is completely deficient."</a:t>
            </a:r>
          </a:p>
          <a:p>
            <a:r>
              <a:rPr lang="en-US" sz="700" dirty="0">
                <a:solidFill>
                  <a:prstClr val="black"/>
                </a:solidFill>
                <a:latin typeface="Niagara Engraved" panose="04020502070703030202" pitchFamily="82" charset="0"/>
              </a:rPr>
              <a:t>(68) Jesus said, "Blessed are you when you are hated and persecuted. Wherever you have been persecuted they will find no place."</a:t>
            </a:r>
          </a:p>
          <a:p>
            <a:r>
              <a:rPr lang="en-US" sz="700" dirty="0">
                <a:solidFill>
                  <a:prstClr val="black"/>
                </a:solidFill>
                <a:latin typeface="Niagara Engraved" panose="04020502070703030202" pitchFamily="82" charset="0"/>
              </a:rPr>
              <a:t>(69) Jesus said, "Blessed are they who have been persecuted within themselves. It is they who have truly come to know the father. Blessed are the hungry, for the belly of him who desires will be filled."</a:t>
            </a:r>
          </a:p>
          <a:p>
            <a:r>
              <a:rPr lang="en-US" sz="700" dirty="0">
                <a:solidFill>
                  <a:prstClr val="black"/>
                </a:solidFill>
                <a:latin typeface="Niagara Engraved" panose="04020502070703030202" pitchFamily="82" charset="0"/>
              </a:rPr>
              <a:t>(70) Jesus said, "That which you have will save you if you bring it forth from yourselves. That which you do not have within you will kill you if you do not have it within you."</a:t>
            </a:r>
          </a:p>
          <a:p>
            <a:r>
              <a:rPr lang="en-US" sz="700" dirty="0">
                <a:solidFill>
                  <a:prstClr val="black"/>
                </a:solidFill>
                <a:latin typeface="Niagara Engraved" panose="04020502070703030202" pitchFamily="82" charset="0"/>
              </a:rPr>
              <a:t>(71) Jesus said, "I shall destroy this house, and no one will be able to build it [...]."</a:t>
            </a:r>
          </a:p>
          <a:p>
            <a:r>
              <a:rPr lang="en-US" sz="700" dirty="0">
                <a:solidFill>
                  <a:prstClr val="black"/>
                </a:solidFill>
                <a:latin typeface="Niagara Engraved" panose="04020502070703030202" pitchFamily="82" charset="0"/>
              </a:rPr>
              <a:t>(72) A man said to him, "Tell my brothers to divide my father's possessions with me."  He said to him, "O man, who has made me a divider?“ He turned to his disciples and said to them, "I am not a divider, am I?"</a:t>
            </a:r>
          </a:p>
          <a:p>
            <a:r>
              <a:rPr lang="en-US" sz="700" dirty="0">
                <a:solidFill>
                  <a:prstClr val="black"/>
                </a:solidFill>
                <a:latin typeface="Niagara Engraved" panose="04020502070703030202" pitchFamily="82" charset="0"/>
              </a:rPr>
              <a:t>(73) Jesus said, "The harvest is great but the laborers are few. Beseech the Lord, therefore, to send out laborers to the harvest."</a:t>
            </a:r>
          </a:p>
          <a:p>
            <a:r>
              <a:rPr lang="en-US" sz="700" dirty="0">
                <a:solidFill>
                  <a:prstClr val="black"/>
                </a:solidFill>
                <a:latin typeface="Niagara Engraved" panose="04020502070703030202" pitchFamily="82" charset="0"/>
              </a:rPr>
              <a:t>(74) He said, "O Lord, there are many around the drinking trough, but there is nothing in the cistern."</a:t>
            </a:r>
          </a:p>
          <a:p>
            <a:r>
              <a:rPr lang="en-US" sz="700" dirty="0">
                <a:solidFill>
                  <a:prstClr val="black"/>
                </a:solidFill>
                <a:latin typeface="Niagara Engraved" panose="04020502070703030202" pitchFamily="82" charset="0"/>
              </a:rPr>
              <a:t>(75) Jesus said, "Many are standing at the door, but it is the solitary who will enter the bridal chamber."</a:t>
            </a:r>
          </a:p>
          <a:p>
            <a:r>
              <a:rPr lang="en-US" sz="700" dirty="0">
                <a:solidFill>
                  <a:prstClr val="black"/>
                </a:solidFill>
                <a:latin typeface="Niagara Engraved" panose="04020502070703030202" pitchFamily="82" charset="0"/>
              </a:rPr>
              <a:t>(76) Jesus said, "The kingdom of the father is like a merchant who had a consignment of merchandise and who discovered a pearl. That merchant was shrewd. He sold the merchandise and bought the pearl alone for himself. You too, seek his unfailing and enduring treasure where no moth comes near to devour and no worm destroys."</a:t>
            </a:r>
          </a:p>
          <a:p>
            <a:r>
              <a:rPr lang="en-US" sz="700" dirty="0">
                <a:solidFill>
                  <a:prstClr val="black"/>
                </a:solidFill>
                <a:latin typeface="Niagara Engraved" panose="04020502070703030202" pitchFamily="82" charset="0"/>
              </a:rPr>
              <a:t>(77) Jesus said, "It is I who am the light which is above them all. It is I who am the all. From me did the all come forth, and unto me did the all extend. Split a piece of wood, and I am there. Lift up the stone, and you will find me there."</a:t>
            </a:r>
          </a:p>
          <a:p>
            <a:r>
              <a:rPr lang="en-US" sz="700" dirty="0">
                <a:solidFill>
                  <a:prstClr val="black"/>
                </a:solidFill>
                <a:latin typeface="Niagara Engraved" panose="04020502070703030202" pitchFamily="82" charset="0"/>
              </a:rPr>
              <a:t>(78) Jesus said, "Why have you come out into the desert? To see a reed shaken by the wind? And to see a man clothed in fine garments like your kings and your great men? Upon them are the fine garments, and they are unable to discern the truth."</a:t>
            </a:r>
          </a:p>
          <a:p>
            <a:r>
              <a:rPr lang="en-US" sz="700" dirty="0">
                <a:solidFill>
                  <a:prstClr val="black"/>
                </a:solidFill>
                <a:latin typeface="Niagara Engraved" panose="04020502070703030202" pitchFamily="82" charset="0"/>
              </a:rPr>
              <a:t>(79) A woman from the crowd said to him, "Blessed are the womb which bore you and the breasts which nourished you." He said to her, "Blessed are those who have heard the word of the father and have truly kept it. For there will be days when you will say, 'Blessed are the womb which has not conceived and the breasts which have not given milk</a:t>
            </a:r>
            <a:r>
              <a:rPr lang="en-US" sz="700" dirty="0" smtClean="0">
                <a:solidFill>
                  <a:prstClr val="black"/>
                </a:solidFill>
                <a:latin typeface="Niagara Engraved" panose="04020502070703030202" pitchFamily="82" charset="0"/>
              </a:rPr>
              <a:t>.'"</a:t>
            </a:r>
            <a:endParaRPr lang="en-US" sz="700" dirty="0">
              <a:solidFill>
                <a:prstClr val="black"/>
              </a:solidFill>
              <a:latin typeface="Niagara Engraved" panose="04020502070703030202" pitchFamily="82" charset="0"/>
            </a:endParaRPr>
          </a:p>
        </p:txBody>
      </p:sp>
      <p:sp>
        <p:nvSpPr>
          <p:cNvPr id="3" name="Rectangle 2"/>
          <p:cNvSpPr/>
          <p:nvPr/>
        </p:nvSpPr>
        <p:spPr>
          <a:xfrm>
            <a:off x="2975209" y="2"/>
            <a:ext cx="3084395" cy="6878806"/>
          </a:xfrm>
          <a:prstGeom prst="rect">
            <a:avLst/>
          </a:prstGeom>
        </p:spPr>
        <p:txBody>
          <a:bodyPr wrap="square">
            <a:spAutoFit/>
          </a:bodyPr>
          <a:lstStyle/>
          <a:p>
            <a:r>
              <a:rPr lang="en-US" sz="700" dirty="0">
                <a:solidFill>
                  <a:prstClr val="black"/>
                </a:solidFill>
                <a:latin typeface="Niagara Engraved" panose="04020502070703030202" pitchFamily="82" charset="0"/>
                <a:cs typeface="MoolBoran" panose="020B0100010101010101" pitchFamily="34" charset="0"/>
              </a:rPr>
              <a:t>(22) Jesus saw infants being suckled. He said to his disciples, "These infants being suckled are like those who enter the kingdom."  They said to him, "Shall we then, as children, enter the kingdom?“ Jesus said to them, "When you make the two one, and when you make the inside like the outside and the outside like the inside, and the above like the below, and when you make the male and the female one and the same, so that the male not be male nor the female </a:t>
            </a:r>
            <a:r>
              <a:rPr lang="en-US" sz="700" dirty="0" err="1">
                <a:solidFill>
                  <a:prstClr val="black"/>
                </a:solidFill>
                <a:latin typeface="Niagara Engraved" panose="04020502070703030202" pitchFamily="82" charset="0"/>
                <a:cs typeface="MoolBoran" panose="020B0100010101010101" pitchFamily="34" charset="0"/>
              </a:rPr>
              <a:t>female</a:t>
            </a:r>
            <a:r>
              <a:rPr lang="en-US" sz="700" dirty="0">
                <a:solidFill>
                  <a:prstClr val="black"/>
                </a:solidFill>
                <a:latin typeface="Niagara Engraved" panose="04020502070703030202" pitchFamily="82" charset="0"/>
                <a:cs typeface="MoolBoran" panose="020B0100010101010101" pitchFamily="34" charset="0"/>
              </a:rPr>
              <a:t>; and when you fashion eyes in the place of an eye, and a hand in place of a hand, and a foot in place of a foot, and a likeness in place of a likeness; then will you enter the kingdom."</a:t>
            </a:r>
          </a:p>
          <a:p>
            <a:r>
              <a:rPr lang="en-US" sz="700" dirty="0" smtClean="0">
                <a:solidFill>
                  <a:prstClr val="black"/>
                </a:solidFill>
                <a:latin typeface="Niagara Engraved" panose="04020502070703030202" pitchFamily="82" charset="0"/>
                <a:cs typeface="MoolBoran" panose="020B0100010101010101" pitchFamily="34" charset="0"/>
              </a:rPr>
              <a:t>(</a:t>
            </a:r>
            <a:r>
              <a:rPr lang="en-US" sz="700" dirty="0">
                <a:solidFill>
                  <a:prstClr val="black"/>
                </a:solidFill>
                <a:latin typeface="Niagara Engraved" panose="04020502070703030202" pitchFamily="82" charset="0"/>
                <a:cs typeface="MoolBoran" panose="020B0100010101010101" pitchFamily="34" charset="0"/>
              </a:rPr>
              <a:t>23) Jesus said, "I shall choose you, one out of a thousand, and two out of ten thousand, and they shall stand as a single one."</a:t>
            </a:r>
          </a:p>
          <a:p>
            <a:r>
              <a:rPr lang="en-US" sz="700" dirty="0">
                <a:solidFill>
                  <a:prstClr val="black"/>
                </a:solidFill>
                <a:latin typeface="Niagara Engraved" panose="04020502070703030202" pitchFamily="82" charset="0"/>
                <a:cs typeface="MoolBoran" panose="020B0100010101010101" pitchFamily="34" charset="0"/>
              </a:rPr>
              <a:t>(24) His disciples said to him, "Show us the place where you are, since it is necessary for us to seek it."  He said to them, "Whoever has ears, let him hear. There is light within a man of light, and he lights up the whole world. If he does not shine, he is darkness."</a:t>
            </a:r>
          </a:p>
          <a:p>
            <a:r>
              <a:rPr lang="en-US" sz="700" dirty="0">
                <a:solidFill>
                  <a:prstClr val="black"/>
                </a:solidFill>
                <a:latin typeface="Niagara Engraved" panose="04020502070703030202" pitchFamily="82" charset="0"/>
                <a:cs typeface="MoolBoran" panose="020B0100010101010101" pitchFamily="34" charset="0"/>
              </a:rPr>
              <a:t>(25) Jesus said, "Love your brother like your soul, guard him like the pupil of your eye."</a:t>
            </a:r>
          </a:p>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26) Jesus said, "You see the mote in your brother's eye, but you do not see the beam in your own eye. When you cast the beam out of your own eye, then you will see clearly to cast the mote from your brother's eye."</a:t>
            </a:r>
          </a:p>
          <a:p>
            <a:r>
              <a:rPr lang="en-US" sz="700" dirty="0">
                <a:solidFill>
                  <a:prstClr val="black"/>
                </a:solidFill>
                <a:latin typeface="Niagara Engraved" panose="04020502070703030202" pitchFamily="82" charset="0"/>
              </a:rPr>
              <a:t>(27) &lt;Jesus said,&gt; "If you do not fast as regards the world, you will not find the kingdom. If you do not observe the Sabbath as a Sabbath, you will not see the father."</a:t>
            </a:r>
          </a:p>
          <a:p>
            <a:r>
              <a:rPr lang="en-US" sz="700" dirty="0">
                <a:solidFill>
                  <a:prstClr val="black"/>
                </a:solidFill>
                <a:latin typeface="Niagara Engraved" panose="04020502070703030202" pitchFamily="82" charset="0"/>
              </a:rPr>
              <a:t>(28) Jesus said, "I took my place in the midst of the world, and I appeared to them in flesh. I found all of them intoxicated; I found none of them thirsty. And my soul became afflicted for the sons of men, because they are blind in their hearts and do not have sight; for empty they came into the world, and empty too they seek to leave the world. But for the moment they are intoxicated. When they shake off their wine, then they will repent."</a:t>
            </a:r>
          </a:p>
          <a:p>
            <a:r>
              <a:rPr lang="en-US" sz="700" dirty="0">
                <a:solidFill>
                  <a:prstClr val="black"/>
                </a:solidFill>
                <a:latin typeface="Niagara Engraved" panose="04020502070703030202" pitchFamily="82" charset="0"/>
              </a:rPr>
              <a:t>(29) Jesus said, "If the flesh came into being because of spirit, it is a wonder. But if spirit came into being because of the body, it is a wonder of wonders. Indeed, I am amazed at how this great wealth has made its home in this poverty."</a:t>
            </a:r>
          </a:p>
          <a:p>
            <a:r>
              <a:rPr lang="en-US" sz="700" dirty="0">
                <a:solidFill>
                  <a:prstClr val="black"/>
                </a:solidFill>
                <a:latin typeface="Niagara Engraved" panose="04020502070703030202" pitchFamily="82" charset="0"/>
              </a:rPr>
              <a:t>(30) Jesus said, "Where there are three gods, they are gods. Where there are two or one, I am with him."</a:t>
            </a:r>
          </a:p>
          <a:p>
            <a:r>
              <a:rPr lang="en-US" sz="700" dirty="0">
                <a:solidFill>
                  <a:prstClr val="black"/>
                </a:solidFill>
                <a:latin typeface="Niagara Engraved" panose="04020502070703030202" pitchFamily="82" charset="0"/>
              </a:rPr>
              <a:t>(31) Jesus said, "No prophet is accepted in his own village; no physician heals those who know him."</a:t>
            </a:r>
          </a:p>
          <a:p>
            <a:r>
              <a:rPr lang="en-US" sz="700" dirty="0">
                <a:solidFill>
                  <a:prstClr val="black"/>
                </a:solidFill>
                <a:latin typeface="Niagara Engraved" panose="04020502070703030202" pitchFamily="82" charset="0"/>
              </a:rPr>
              <a:t>(32) Jesus said, "A city being built on a high mountain and fortified cannot fall, nor can it be hidden."</a:t>
            </a:r>
          </a:p>
          <a:p>
            <a:r>
              <a:rPr lang="en-US" sz="700" dirty="0">
                <a:solidFill>
                  <a:prstClr val="black"/>
                </a:solidFill>
                <a:latin typeface="Niagara Engraved" panose="04020502070703030202" pitchFamily="82" charset="0"/>
              </a:rPr>
              <a:t>(33) Jesus said, "Preach from your housetops that which you will hear in your ear. For no one lights a lamp and puts it under a bushel, nor does he put it in a hidden place, but rather he sets it on a lampstand so that everyone who enters and leaves will see its light."</a:t>
            </a:r>
          </a:p>
          <a:p>
            <a:r>
              <a:rPr lang="en-US" sz="700" dirty="0">
                <a:solidFill>
                  <a:prstClr val="black"/>
                </a:solidFill>
                <a:latin typeface="Niagara Engraved" panose="04020502070703030202" pitchFamily="82" charset="0"/>
              </a:rPr>
              <a:t>(34) Jesus said, "If a blind man leads a blind man, they will both fall into a pit."</a:t>
            </a:r>
          </a:p>
          <a:p>
            <a:r>
              <a:rPr lang="en-US" sz="700" dirty="0">
                <a:solidFill>
                  <a:prstClr val="black"/>
                </a:solidFill>
                <a:latin typeface="Niagara Engraved" panose="04020502070703030202" pitchFamily="82" charset="0"/>
              </a:rPr>
              <a:t>(35) Jesus said, "It is not possible for anyone to enter the house of a strong man and take it by force unless he binds his hands; then he will (be able to) ransack his house."</a:t>
            </a:r>
          </a:p>
          <a:p>
            <a:r>
              <a:rPr lang="en-US" sz="700" dirty="0">
                <a:solidFill>
                  <a:prstClr val="black"/>
                </a:solidFill>
                <a:latin typeface="Niagara Engraved" panose="04020502070703030202" pitchFamily="82" charset="0"/>
              </a:rPr>
              <a:t>(36) Jesus said, "Do not be concerned from morning until evening and from evening until morning about what you will wear."</a:t>
            </a:r>
          </a:p>
          <a:p>
            <a:r>
              <a:rPr lang="en-US" sz="700" dirty="0">
                <a:solidFill>
                  <a:prstClr val="black"/>
                </a:solidFill>
                <a:latin typeface="Niagara Engraved" panose="04020502070703030202" pitchFamily="82" charset="0"/>
              </a:rPr>
              <a:t>(37) His disciples said, "When will you become revealed to us and when shall we see you?"  Jesus said, "When you disrobe without being ashamed and take up your garments and place them under your feet like little children and tread on them, then will you see the son of the living one, and you will not be afraid"</a:t>
            </a:r>
          </a:p>
          <a:p>
            <a:r>
              <a:rPr lang="en-US" sz="700" dirty="0">
                <a:solidFill>
                  <a:prstClr val="black"/>
                </a:solidFill>
                <a:latin typeface="Niagara Engraved" panose="04020502070703030202" pitchFamily="82" charset="0"/>
              </a:rPr>
              <a:t>(38) Jesus said, "Many times have you desired to hear these words which I am saying to you, and you have no one else to hear them from. There will be days when you will look for me and will not find me."</a:t>
            </a:r>
          </a:p>
          <a:p>
            <a:r>
              <a:rPr lang="en-US" sz="700" dirty="0">
                <a:solidFill>
                  <a:prstClr val="black"/>
                </a:solidFill>
                <a:latin typeface="Niagara Engraved" panose="04020502070703030202" pitchFamily="82" charset="0"/>
              </a:rPr>
              <a:t>(39) Jesus said, "The </a:t>
            </a:r>
            <a:r>
              <a:rPr lang="en-US" sz="700" dirty="0" err="1">
                <a:solidFill>
                  <a:prstClr val="black"/>
                </a:solidFill>
                <a:latin typeface="Niagara Engraved" panose="04020502070703030202" pitchFamily="82" charset="0"/>
              </a:rPr>
              <a:t>pharisees</a:t>
            </a:r>
            <a:r>
              <a:rPr lang="en-US" sz="700" dirty="0">
                <a:solidFill>
                  <a:prstClr val="black"/>
                </a:solidFill>
                <a:latin typeface="Niagara Engraved" panose="04020502070703030202" pitchFamily="82" charset="0"/>
              </a:rPr>
              <a:t> and the scribes have taken the keys of knowledge (gnosis) and hidden them. They themselves have not entered, nor have they allowed to enter those who wish to. You, however, be as wise as serpents and as innocent as doves."</a:t>
            </a:r>
          </a:p>
          <a:p>
            <a:r>
              <a:rPr lang="en-US" sz="700" dirty="0">
                <a:solidFill>
                  <a:prstClr val="black"/>
                </a:solidFill>
                <a:latin typeface="Niagara Engraved" panose="04020502070703030202" pitchFamily="82" charset="0"/>
              </a:rPr>
              <a:t>(40) Jesus said, "A grapevine has been planted outside of the father, but being unsound, it will be pulled up by its roots and destroyed."</a:t>
            </a:r>
          </a:p>
          <a:p>
            <a:r>
              <a:rPr lang="en-US" sz="700" dirty="0">
                <a:solidFill>
                  <a:prstClr val="black"/>
                </a:solidFill>
                <a:latin typeface="Niagara Engraved" panose="04020502070703030202" pitchFamily="82" charset="0"/>
              </a:rPr>
              <a:t>(41) Jesus said, "Whoever has something in his hand will receive more, and whoever has nothing will be deprived of even the little he has."</a:t>
            </a:r>
          </a:p>
          <a:p>
            <a:r>
              <a:rPr lang="en-US" sz="700" dirty="0">
                <a:solidFill>
                  <a:prstClr val="black"/>
                </a:solidFill>
                <a:latin typeface="Niagara Engraved" panose="04020502070703030202" pitchFamily="82" charset="0"/>
              </a:rPr>
              <a:t>(42) Jesus said, "Become passers-by."</a:t>
            </a:r>
          </a:p>
          <a:p>
            <a:r>
              <a:rPr lang="en-US" sz="700" dirty="0">
                <a:solidFill>
                  <a:prstClr val="black"/>
                </a:solidFill>
                <a:latin typeface="Niagara Engraved" panose="04020502070703030202" pitchFamily="82" charset="0"/>
              </a:rPr>
              <a:t>(43) His disciples said to him, "Who are you, that you should say these things to us?"  &lt;Jesus said to them,&gt; "You do not realize who I am from what I say to you, but you have become like the Jews, for they (either) love the tree and hate its fruit (or) love the fruit and hate the tree."</a:t>
            </a:r>
          </a:p>
          <a:p>
            <a:r>
              <a:rPr lang="en-US" sz="700" dirty="0">
                <a:solidFill>
                  <a:prstClr val="black"/>
                </a:solidFill>
                <a:latin typeface="Niagara Engraved" panose="04020502070703030202" pitchFamily="82" charset="0"/>
              </a:rPr>
              <a:t>(44) Jesus said, "Whoever blasphemes against the father will be forgiven, and whoever blasphemes against the son will be forgiven, but whoever blasphemes against the holy spirit will not be forgiven either on earth or in heaven."</a:t>
            </a:r>
          </a:p>
          <a:p>
            <a:r>
              <a:rPr lang="en-US" sz="700" dirty="0">
                <a:solidFill>
                  <a:prstClr val="black"/>
                </a:solidFill>
                <a:latin typeface="Niagara Engraved" panose="04020502070703030202" pitchFamily="82" charset="0"/>
              </a:rPr>
              <a:t>(45) Jesus said, "Grapes are not harvested from thorns, nor are figs gathered from thistles, for they do not produce fruit. A good man brings forth good from his storehouse; an evil man brings forth evil things from his evil storehouse, which is in his heart, and says evil things. For out of the abundance of the heart he brings forth evil things."</a:t>
            </a:r>
          </a:p>
          <a:p>
            <a:r>
              <a:rPr lang="en-US" sz="700" dirty="0">
                <a:solidFill>
                  <a:prstClr val="black"/>
                </a:solidFill>
                <a:latin typeface="Niagara Engraved" panose="04020502070703030202" pitchFamily="82" charset="0"/>
              </a:rPr>
              <a:t>(46) Jesus said, "Among those born of women, from Adam until John the Baptist, there is no one so superior to John the Baptist that his eyes should not be lowered (before him). Yet I have said, whichever one of you comes to be a child will be acquainted with the kingdom and will become superior to John."</a:t>
            </a:r>
          </a:p>
          <a:p>
            <a:r>
              <a:rPr lang="en-US" sz="700" dirty="0">
                <a:solidFill>
                  <a:prstClr val="black"/>
                </a:solidFill>
                <a:latin typeface="Niagara Engraved" panose="04020502070703030202" pitchFamily="82" charset="0"/>
              </a:rPr>
              <a:t>(47) Jesus said, "It is impossible for a man to mount two horses or to stretch two bows. And it is impossible for a servant to serve two masters; otherwise, he will honor the one and treat the other contemptuously. No man drinks old wine and immediately desires to drink new wine. And new wine is not put into old wineskins, lest they burst; nor is old wine put into a new wineskin, lest it spoil it. An old patch is not sewn onto a new garment, because a tear would result."</a:t>
            </a:r>
          </a:p>
          <a:p>
            <a:r>
              <a:rPr lang="en-US" sz="700" dirty="0">
                <a:solidFill>
                  <a:prstClr val="black"/>
                </a:solidFill>
                <a:latin typeface="Niagara Engraved" panose="04020502070703030202" pitchFamily="82" charset="0"/>
              </a:rPr>
              <a:t>(48) Jesus said, "If two make peace with each other in this one house, they will say to the mountain, 'Move Away,' and it will move away."</a:t>
            </a:r>
          </a:p>
          <a:p>
            <a:r>
              <a:rPr lang="en-US" sz="700" dirty="0">
                <a:solidFill>
                  <a:prstClr val="black"/>
                </a:solidFill>
                <a:latin typeface="Niagara Engraved" panose="04020502070703030202" pitchFamily="82" charset="0"/>
              </a:rPr>
              <a:t>(49) Jesus said, "Blessed are the solitary and elect, for you will find the kingdom. For you are from it, and to it you will return."</a:t>
            </a:r>
          </a:p>
          <a:p>
            <a:r>
              <a:rPr lang="en-US" sz="700" dirty="0">
                <a:solidFill>
                  <a:prstClr val="black"/>
                </a:solidFill>
                <a:latin typeface="Niagara Engraved" panose="04020502070703030202" pitchFamily="82" charset="0"/>
              </a:rPr>
              <a:t>(50) Jesus said, "If they say to you, 'Where did you come from?', say to them, 'We came from the light, the place where the light came into being on its own accord and established itself and became manifest through their image.' If they say to you, 'Is it you?', say, 'We are its children, we are the elect of the living father.' If they ask you, 'What is the sign of your father in you?', say to them, 'It is movement and repose.'"</a:t>
            </a:r>
          </a:p>
          <a:p>
            <a:r>
              <a:rPr lang="en-US" sz="700" dirty="0">
                <a:solidFill>
                  <a:prstClr val="black"/>
                </a:solidFill>
                <a:latin typeface="Niagara Engraved" panose="04020502070703030202" pitchFamily="82" charset="0"/>
              </a:rPr>
              <a:t>(51) His disciples said to him, "When will the repose of the dead come about, and when will the new world come?"  He said to them, "What you look forward to has already come, but you do not recognize it."</a:t>
            </a:r>
          </a:p>
          <a:p>
            <a:r>
              <a:rPr lang="en-US" sz="700" dirty="0">
                <a:solidFill>
                  <a:prstClr val="black"/>
                </a:solidFill>
                <a:latin typeface="Niagara Engraved" panose="04020502070703030202" pitchFamily="82" charset="0"/>
              </a:rPr>
              <a:t>(52) His disciples said to him, "Twenty-four prophets spoke in Israel, and all of them spoke in you."  He said to them, "You have omitted the one living in your presence and have spoken (only) of the dead</a:t>
            </a:r>
            <a:r>
              <a:rPr lang="en-US" sz="700" dirty="0" smtClean="0">
                <a:solidFill>
                  <a:prstClr val="black"/>
                </a:solidFill>
                <a:latin typeface="Niagara Engraved" panose="04020502070703030202" pitchFamily="82" charset="0"/>
              </a:rPr>
              <a:t>."</a:t>
            </a:r>
            <a:endParaRPr lang="en-US" sz="700" dirty="0">
              <a:solidFill>
                <a:prstClr val="black"/>
              </a:solidFill>
              <a:latin typeface="Niagara Engraved" panose="04020502070703030202" pitchFamily="82" charset="0"/>
            </a:endParaRPr>
          </a:p>
        </p:txBody>
      </p:sp>
      <p:sp>
        <p:nvSpPr>
          <p:cNvPr id="6" name="Rectangle 5"/>
          <p:cNvSpPr/>
          <p:nvPr/>
        </p:nvSpPr>
        <p:spPr>
          <a:xfrm>
            <a:off x="9201149" y="0"/>
            <a:ext cx="2990851" cy="6878806"/>
          </a:xfrm>
          <a:prstGeom prst="rect">
            <a:avLst/>
          </a:prstGeom>
        </p:spPr>
        <p:txBody>
          <a:bodyPr wrap="square">
            <a:spAutoFit/>
          </a:bodyPr>
          <a:lstStyle/>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80) Jesus said, "He who has recognized the world has found the body, but he who has found the body is superior to the world."</a:t>
            </a:r>
          </a:p>
          <a:p>
            <a:r>
              <a:rPr lang="en-US" sz="700" dirty="0" smtClean="0">
                <a:solidFill>
                  <a:prstClr val="black"/>
                </a:solidFill>
                <a:latin typeface="Niagara Engraved" panose="04020502070703030202" pitchFamily="82" charset="0"/>
              </a:rPr>
              <a:t>((</a:t>
            </a:r>
            <a:r>
              <a:rPr lang="en-US" sz="700" dirty="0">
                <a:solidFill>
                  <a:prstClr val="black"/>
                </a:solidFill>
                <a:latin typeface="Niagara Engraved" panose="04020502070703030202" pitchFamily="82" charset="0"/>
              </a:rPr>
              <a:t>81) Jesus said, "Let him who has grown rich be king, and let him who possesses power renounce it."</a:t>
            </a:r>
          </a:p>
          <a:p>
            <a:r>
              <a:rPr lang="en-US" sz="700" dirty="0">
                <a:solidFill>
                  <a:prstClr val="black"/>
                </a:solidFill>
                <a:latin typeface="Niagara Engraved" panose="04020502070703030202" pitchFamily="82" charset="0"/>
              </a:rPr>
              <a:t>(82) Jesus said, "He who is near me is near the fire, and he who is far from me is far from the kingdom."</a:t>
            </a:r>
          </a:p>
          <a:p>
            <a:r>
              <a:rPr lang="en-US" sz="700" dirty="0" smtClean="0">
                <a:solidFill>
                  <a:prstClr val="black"/>
                </a:solidFill>
                <a:latin typeface="Niagara Engraved" panose="04020502070703030202" pitchFamily="82" charset="0"/>
              </a:rPr>
              <a:t>[83</a:t>
            </a:r>
            <a:r>
              <a:rPr lang="en-US" sz="700" dirty="0">
                <a:solidFill>
                  <a:prstClr val="black"/>
                </a:solidFill>
                <a:latin typeface="Niagara Engraved" panose="04020502070703030202" pitchFamily="82" charset="0"/>
              </a:rPr>
              <a:t>) Jesus said, "The images are manifest to man, but the light in them remains concealed in the image of the light of the father. He will become manifest, but his image will remain concealed by his light."</a:t>
            </a:r>
          </a:p>
          <a:p>
            <a:r>
              <a:rPr lang="en-US" sz="700" dirty="0">
                <a:solidFill>
                  <a:prstClr val="black"/>
                </a:solidFill>
                <a:latin typeface="Niagara Engraved" panose="04020502070703030202" pitchFamily="82" charset="0"/>
              </a:rPr>
              <a:t>(84) Jesus said, "When you see your likeness, you rejoice. But when you see your images which came into being before you, and which neither die not become manifest, how much you will have to bear!"</a:t>
            </a:r>
          </a:p>
          <a:p>
            <a:r>
              <a:rPr lang="en-US" sz="700" dirty="0">
                <a:solidFill>
                  <a:prstClr val="black"/>
                </a:solidFill>
                <a:latin typeface="Niagara Engraved" panose="04020502070703030202" pitchFamily="82" charset="0"/>
              </a:rPr>
              <a:t>(85) Jesus said, "Adam came into being from a great power and a great wealth, but he did not become worthy of you. For had he been worthy, he would not have experienced death."</a:t>
            </a:r>
          </a:p>
          <a:p>
            <a:r>
              <a:rPr lang="en-US" sz="700" dirty="0">
                <a:solidFill>
                  <a:prstClr val="black"/>
                </a:solidFill>
                <a:latin typeface="Niagara Engraved" panose="04020502070703030202" pitchFamily="82" charset="0"/>
              </a:rPr>
              <a:t>(86) Jesus said, "The foxes have their holes and the birds have their nests, but the son of man has no place to lay his head and rest."</a:t>
            </a:r>
          </a:p>
          <a:p>
            <a:r>
              <a:rPr lang="en-US" sz="700" dirty="0">
                <a:solidFill>
                  <a:prstClr val="black"/>
                </a:solidFill>
                <a:latin typeface="Niagara Engraved" panose="04020502070703030202" pitchFamily="82" charset="0"/>
              </a:rPr>
              <a:t>(87) Jesus said, "Wretched is the body that is dependent upon a body, and wretched is the soul that is dependent on these two."</a:t>
            </a:r>
          </a:p>
          <a:p>
            <a:r>
              <a:rPr lang="en-US" sz="700" dirty="0">
                <a:solidFill>
                  <a:prstClr val="black"/>
                </a:solidFill>
                <a:latin typeface="Niagara Engraved" panose="04020502070703030202" pitchFamily="82" charset="0"/>
              </a:rPr>
              <a:t>(88) Jesus said, "The angels and the prophets will come to you and give to you those things you (already) have. And you too, give them those things which you have, and say to yourselves, 'When will they come and take what is theirs?'"</a:t>
            </a:r>
          </a:p>
          <a:p>
            <a:r>
              <a:rPr lang="en-US" sz="700" dirty="0">
                <a:solidFill>
                  <a:prstClr val="black"/>
                </a:solidFill>
                <a:latin typeface="Niagara Engraved" panose="04020502070703030202" pitchFamily="82" charset="0"/>
              </a:rPr>
              <a:t>(89) Jesus said, "Why do you wash the outside of the cup? Do you not realize that he who made the inside is the same one who made the outside?"</a:t>
            </a:r>
          </a:p>
          <a:p>
            <a:r>
              <a:rPr lang="en-US" sz="700" dirty="0">
                <a:solidFill>
                  <a:prstClr val="black"/>
                </a:solidFill>
                <a:latin typeface="Niagara Engraved" panose="04020502070703030202" pitchFamily="82" charset="0"/>
              </a:rPr>
              <a:t>(90) Jesus said, "Come unto me, for my yoke is easy and my lordship is mild, and you will find repose for yourselves."</a:t>
            </a:r>
          </a:p>
          <a:p>
            <a:r>
              <a:rPr lang="en-US" sz="700" dirty="0">
                <a:solidFill>
                  <a:prstClr val="black"/>
                </a:solidFill>
                <a:latin typeface="Niagara Engraved" panose="04020502070703030202" pitchFamily="82" charset="0"/>
              </a:rPr>
              <a:t>(91) They said to him, "Tell us who you are so that we may believe in you."  He said to them, "You read the face of the sky and of the earth, but you have not recognized the one who is before you, and you do not know how to read this moment."</a:t>
            </a:r>
          </a:p>
          <a:p>
            <a:r>
              <a:rPr lang="en-US" sz="700" dirty="0">
                <a:solidFill>
                  <a:prstClr val="black"/>
                </a:solidFill>
                <a:latin typeface="Niagara Engraved" panose="04020502070703030202" pitchFamily="82" charset="0"/>
              </a:rPr>
              <a:t>(92) Jesus said, "Seek and you will find. Yet, what you asked me about in former times and which I did not tell you then, now I do desire to tell, but you do not inquire after it."</a:t>
            </a:r>
          </a:p>
          <a:p>
            <a:r>
              <a:rPr lang="en-US" sz="700" dirty="0">
                <a:solidFill>
                  <a:prstClr val="black"/>
                </a:solidFill>
                <a:latin typeface="Niagara Engraved" panose="04020502070703030202" pitchFamily="82" charset="0"/>
              </a:rPr>
              <a:t>(93) &lt;Jesus said,&gt; "Do not give what is holy to dogs, lest they throw them on the dung-heap. Do not throw the pearls to swine, lest they [...] it [...]."</a:t>
            </a:r>
          </a:p>
          <a:p>
            <a:r>
              <a:rPr lang="en-US" sz="700" dirty="0">
                <a:solidFill>
                  <a:prstClr val="black"/>
                </a:solidFill>
                <a:latin typeface="Niagara Engraved" panose="04020502070703030202" pitchFamily="82" charset="0"/>
              </a:rPr>
              <a:t>(94) Jesus said, "He who seeks will find, and he who knocks will be let in."</a:t>
            </a:r>
          </a:p>
          <a:p>
            <a:r>
              <a:rPr lang="en-US" sz="700" dirty="0">
                <a:solidFill>
                  <a:prstClr val="black"/>
                </a:solidFill>
                <a:latin typeface="Niagara Engraved" panose="04020502070703030202" pitchFamily="82" charset="0"/>
              </a:rPr>
              <a:t>(95) Jesus said, "If you have money, do not lend it at interest, but give it to one from whom you will not get it back."</a:t>
            </a:r>
          </a:p>
          <a:p>
            <a:r>
              <a:rPr lang="en-US" sz="700" dirty="0">
                <a:solidFill>
                  <a:prstClr val="black"/>
                </a:solidFill>
                <a:latin typeface="Niagara Engraved" panose="04020502070703030202" pitchFamily="82" charset="0"/>
              </a:rPr>
              <a:t>(96) Jesus said, "The kingdom of the father is like a certain woman. She took a little leaven, concealed it in some dough, and made it into large loaves. Let him who has ears hear."</a:t>
            </a:r>
          </a:p>
          <a:p>
            <a:r>
              <a:rPr lang="en-US" sz="700" dirty="0">
                <a:solidFill>
                  <a:prstClr val="black"/>
                </a:solidFill>
                <a:latin typeface="Niagara Engraved" panose="04020502070703030202" pitchFamily="82" charset="0"/>
              </a:rPr>
              <a:t>(97) Jesus said, "The kingdom of the father is like a certain woman who was carrying a jar full of meal. While she was walking on the road, still some distance from home, the handle of the jar broke and the meal emptied out behind her on the road. She did not realize it; she had noticed no accident. When she reached her house, she set the jar down and found it empty."</a:t>
            </a:r>
          </a:p>
          <a:p>
            <a:r>
              <a:rPr lang="en-US" sz="700" dirty="0">
                <a:solidFill>
                  <a:prstClr val="black"/>
                </a:solidFill>
                <a:latin typeface="Niagara Engraved" panose="04020502070703030202" pitchFamily="82" charset="0"/>
              </a:rPr>
              <a:t>(98) Jesus said, "The kingdom of the father is like a certain man who wanted to kill a powerful man. In his own house he drew his sword and stuck it into the wall in order to find out whether his hand could carry through. Then he slew the powerful man."</a:t>
            </a:r>
          </a:p>
          <a:p>
            <a:r>
              <a:rPr lang="en-US" sz="700" dirty="0">
                <a:solidFill>
                  <a:prstClr val="black"/>
                </a:solidFill>
                <a:latin typeface="Niagara Engraved" panose="04020502070703030202" pitchFamily="82" charset="0"/>
              </a:rPr>
              <a:t>(99) The disciples said to him, "Your brothers and your mother are standing outside."  He said to them, "Those here who do the will of my father are my brothers and my mother. It is they who will enter the kingdom of my father."</a:t>
            </a:r>
          </a:p>
          <a:p>
            <a:r>
              <a:rPr lang="en-US" sz="700" dirty="0">
                <a:solidFill>
                  <a:prstClr val="black"/>
                </a:solidFill>
                <a:latin typeface="Niagara Engraved" panose="04020502070703030202" pitchFamily="82" charset="0"/>
              </a:rPr>
              <a:t>(100) They showed Jesus a gold coin and said to him, "Caesar's men demand taxes from us."  He said to them, "Give Caesar what belongs to Caesar, give God what belongs to God, and give me what is mine."</a:t>
            </a:r>
          </a:p>
          <a:p>
            <a:r>
              <a:rPr lang="en-US" sz="700" dirty="0">
                <a:solidFill>
                  <a:prstClr val="black"/>
                </a:solidFill>
                <a:latin typeface="Niagara Engraved" panose="04020502070703030202" pitchFamily="82" charset="0"/>
              </a:rPr>
              <a:t>(101) &lt;Jesus said,&gt; "Whoever does not hate his father and his mother as I do cannot become a disciple to me. And whoever does not love his father and his mother as I do cannot become a disciple to me. For my mother [...], but my true mother gave me life."</a:t>
            </a:r>
          </a:p>
          <a:p>
            <a:r>
              <a:rPr lang="en-US" sz="700" dirty="0">
                <a:solidFill>
                  <a:prstClr val="black"/>
                </a:solidFill>
                <a:latin typeface="Niagara Engraved" panose="04020502070703030202" pitchFamily="82" charset="0"/>
              </a:rPr>
              <a:t>(102) Jesus said, "Woe to the Pharisees, for they are like a dog sleeping in the manger of oxen, for neither does he eat nor does he let the oxen eat."</a:t>
            </a:r>
          </a:p>
          <a:p>
            <a:r>
              <a:rPr lang="en-US" sz="700" dirty="0">
                <a:solidFill>
                  <a:prstClr val="black"/>
                </a:solidFill>
                <a:latin typeface="Niagara Engraved" panose="04020502070703030202" pitchFamily="82" charset="0"/>
              </a:rPr>
              <a:t>(103) Jesus said, "Fortunate is the man who knows where the brigands will enter, so that he may get up, muster his domain, and arm himself before they invade."</a:t>
            </a:r>
          </a:p>
          <a:p>
            <a:r>
              <a:rPr lang="en-US" sz="700" dirty="0">
                <a:solidFill>
                  <a:prstClr val="black"/>
                </a:solidFill>
                <a:latin typeface="Niagara Engraved" panose="04020502070703030202" pitchFamily="82" charset="0"/>
              </a:rPr>
              <a:t>(104) They said to Jesus, "Come, let us pray today and let us fast."  Jesus said, "What is the sin that I have committed, or wherein have I been defeated? But when the bridegroom leaves the bridal chamber, then let them fast and pray."</a:t>
            </a:r>
          </a:p>
          <a:p>
            <a:r>
              <a:rPr lang="en-US" sz="700" dirty="0">
                <a:solidFill>
                  <a:prstClr val="black"/>
                </a:solidFill>
                <a:latin typeface="Niagara Engraved" panose="04020502070703030202" pitchFamily="82" charset="0"/>
              </a:rPr>
              <a:t>(105) Jesus said, "He who knows the father and the mother will be called the son of a harlot."</a:t>
            </a:r>
          </a:p>
          <a:p>
            <a:r>
              <a:rPr lang="en-US" sz="700" dirty="0">
                <a:solidFill>
                  <a:prstClr val="black"/>
                </a:solidFill>
                <a:latin typeface="Niagara Engraved" panose="04020502070703030202" pitchFamily="82" charset="0"/>
              </a:rPr>
              <a:t>(106) Jesus said, "When you make the two one, you will become the sons of man, and when you say, 'Mountain, move away,' it will move away."</a:t>
            </a:r>
          </a:p>
          <a:p>
            <a:r>
              <a:rPr lang="en-US" sz="700" dirty="0">
                <a:solidFill>
                  <a:prstClr val="black"/>
                </a:solidFill>
                <a:latin typeface="Niagara Engraved" panose="04020502070703030202" pitchFamily="82" charset="0"/>
              </a:rPr>
              <a:t>(107) Jesus said, "The kingdom is like a shepherd who had a hundred sheep. One of them, the largest, went astray. He left the ninety-nine sheep and looked for that one until he found it. When he had gone to such trouble, he said to the sheep, 'I care for you more than the ninety-nine.'"</a:t>
            </a:r>
          </a:p>
          <a:p>
            <a:r>
              <a:rPr lang="en-US" sz="700" dirty="0">
                <a:solidFill>
                  <a:prstClr val="black"/>
                </a:solidFill>
                <a:latin typeface="Niagara Engraved" panose="04020502070703030202" pitchFamily="82" charset="0"/>
              </a:rPr>
              <a:t>(108) Jesus said, "He who will drink from my mouth will become like me. I myself shall become he, and the things that are hidden will be revealed to him."</a:t>
            </a:r>
          </a:p>
          <a:p>
            <a:r>
              <a:rPr lang="en-US" sz="700" dirty="0">
                <a:solidFill>
                  <a:prstClr val="black"/>
                </a:solidFill>
                <a:latin typeface="Niagara Engraved" panose="04020502070703030202" pitchFamily="82" charset="0"/>
              </a:rPr>
              <a:t>(109) Jesus said, "The kingdom is like a man who had a hidden treasure in his field without knowing it. And after he died, he left it to his son. The son did not know (about the treasure). He inherited the field and sold it. And the one who bought it went plowing and found the treasure. He began to lend money at interest to whomever he wished."</a:t>
            </a:r>
          </a:p>
          <a:p>
            <a:r>
              <a:rPr lang="en-US" sz="700" dirty="0">
                <a:solidFill>
                  <a:prstClr val="black"/>
                </a:solidFill>
                <a:latin typeface="Niagara Engraved" panose="04020502070703030202" pitchFamily="82" charset="0"/>
              </a:rPr>
              <a:t>(110) Jesus said, "Whoever finds the world and becomes rich, let him renounce the world."</a:t>
            </a:r>
          </a:p>
          <a:p>
            <a:r>
              <a:rPr lang="en-US" sz="700" dirty="0">
                <a:solidFill>
                  <a:prstClr val="black"/>
                </a:solidFill>
                <a:latin typeface="Niagara Engraved" panose="04020502070703030202" pitchFamily="82" charset="0"/>
              </a:rPr>
              <a:t>(111) Jesus said, "The heavens and the earth will be rolled up in your presence. And the one who lives from the living one will not see death." Does not Jesus say, "Whoever finds himself is superior to the world?"</a:t>
            </a:r>
          </a:p>
          <a:p>
            <a:r>
              <a:rPr lang="en-US" sz="700" dirty="0">
                <a:solidFill>
                  <a:prstClr val="black"/>
                </a:solidFill>
                <a:latin typeface="Niagara Engraved" panose="04020502070703030202" pitchFamily="82" charset="0"/>
              </a:rPr>
              <a:t>(112) Jesus said, "Woe to the flesh that depends on the soul; woe to the soul that depends on the flesh."</a:t>
            </a:r>
          </a:p>
          <a:p>
            <a:r>
              <a:rPr lang="en-US" sz="700" dirty="0">
                <a:solidFill>
                  <a:prstClr val="black"/>
                </a:solidFill>
                <a:latin typeface="Niagara Engraved" panose="04020502070703030202" pitchFamily="82" charset="0"/>
              </a:rPr>
              <a:t>(113) His disciples said to him, "When will the kingdom come?"   &lt;Jesus said,&gt; "It will not come by waiting for it. It will not be a matter of saying 'here it is' or 'there it is.' Rather, the kingdom of the father is spread out upon the earth, and men do not see it."</a:t>
            </a:r>
          </a:p>
          <a:p>
            <a:r>
              <a:rPr lang="en-US" sz="700" dirty="0">
                <a:solidFill>
                  <a:prstClr val="black"/>
                </a:solidFill>
                <a:latin typeface="Niagara Engraved" panose="04020502070703030202" pitchFamily="82" charset="0"/>
              </a:rPr>
              <a:t>(114) Simon Peter said to him, "Let Mary leave us, for women are not worthy of life.“ Jesus said, "I myself shall lead her in order to make her male, so that she too may become a living spirit resembling you males. For every woman who will make herself male will enter the kingdom of heaven.“ </a:t>
            </a:r>
          </a:p>
        </p:txBody>
      </p:sp>
      <p:sp>
        <p:nvSpPr>
          <p:cNvPr id="2" name="Rectangular Callout 1"/>
          <p:cNvSpPr/>
          <p:nvPr/>
        </p:nvSpPr>
        <p:spPr>
          <a:xfrm>
            <a:off x="-11539" y="789234"/>
            <a:ext cx="2920621" cy="2345370"/>
          </a:xfrm>
          <a:prstGeom prst="wedgeRectCallout">
            <a:avLst>
              <a:gd name="adj1" fmla="val 58579"/>
              <a:gd name="adj2" fmla="val -29961"/>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cs typeface="Arabic Typesetting" panose="03020402040406030203" pitchFamily="66" charset="-78"/>
              </a:rPr>
              <a:t>(26) Jesus said, "You see the mote in your brother's eye, but you do not see the beam in your own </a:t>
            </a:r>
            <a:r>
              <a:rPr lang="en-US" sz="2400" dirty="0" smtClean="0">
                <a:solidFill>
                  <a:prstClr val="white"/>
                </a:solidFill>
                <a:cs typeface="Arabic Typesetting" panose="03020402040406030203" pitchFamily="66" charset="-78"/>
              </a:rPr>
              <a:t>eye"</a:t>
            </a:r>
            <a:endParaRPr lang="en-US" sz="2400" dirty="0">
              <a:solidFill>
                <a:prstClr val="white"/>
              </a:solidFill>
            </a:endParaRPr>
          </a:p>
        </p:txBody>
      </p:sp>
      <p:sp>
        <p:nvSpPr>
          <p:cNvPr id="9" name="Rectangular Callout 8"/>
          <p:cNvSpPr/>
          <p:nvPr/>
        </p:nvSpPr>
        <p:spPr>
          <a:xfrm>
            <a:off x="3216982" y="61392"/>
            <a:ext cx="2846567" cy="2065283"/>
          </a:xfrm>
          <a:prstGeom prst="wedgeRectCallout">
            <a:avLst>
              <a:gd name="adj1" fmla="val -34429"/>
              <a:gd name="adj2" fmla="val 65702"/>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cs typeface="Arabic Typesetting" panose="03020402040406030203" pitchFamily="66" charset="-78"/>
              </a:rPr>
              <a:t>(31) Jesus said, "No prophet is accepted in his own village; no physician heals those who know him</a:t>
            </a:r>
            <a:r>
              <a:rPr lang="en-US" sz="2400" dirty="0" smtClean="0">
                <a:solidFill>
                  <a:prstClr val="white"/>
                </a:solidFill>
                <a:cs typeface="Arabic Typesetting" panose="03020402040406030203" pitchFamily="66" charset="-78"/>
              </a:rPr>
              <a:t>."</a:t>
            </a:r>
            <a:endParaRPr lang="en-US" sz="2400" dirty="0">
              <a:solidFill>
                <a:prstClr val="white"/>
              </a:solidFill>
            </a:endParaRPr>
          </a:p>
        </p:txBody>
      </p:sp>
      <p:sp>
        <p:nvSpPr>
          <p:cNvPr id="10" name="Rectangular Callout 9"/>
          <p:cNvSpPr/>
          <p:nvPr/>
        </p:nvSpPr>
        <p:spPr>
          <a:xfrm>
            <a:off x="3203334" y="2877085"/>
            <a:ext cx="2846567" cy="1558452"/>
          </a:xfrm>
          <a:prstGeom prst="wedgeRectCallout">
            <a:avLst>
              <a:gd name="adj1" fmla="val -35059"/>
              <a:gd name="adj2" fmla="val -63451"/>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cs typeface="Arabic Typesetting" panose="03020402040406030203" pitchFamily="66" charset="-78"/>
              </a:rPr>
              <a:t>(</a:t>
            </a:r>
            <a:r>
              <a:rPr lang="en-US" sz="2400" dirty="0">
                <a:solidFill>
                  <a:prstClr val="white"/>
                </a:solidFill>
                <a:cs typeface="Arabic Typesetting" panose="03020402040406030203" pitchFamily="66" charset="-78"/>
              </a:rPr>
              <a:t>34) Jesus said, "If a blind man leads a blind man, they will both fall into a pit."</a:t>
            </a:r>
            <a:endParaRPr lang="en-US" sz="2400" dirty="0">
              <a:solidFill>
                <a:prstClr val="white"/>
              </a:solidFill>
            </a:endParaRPr>
          </a:p>
        </p:txBody>
      </p:sp>
      <p:sp>
        <p:nvSpPr>
          <p:cNvPr id="11" name="Rectangular Callout 10"/>
          <p:cNvSpPr/>
          <p:nvPr/>
        </p:nvSpPr>
        <p:spPr>
          <a:xfrm>
            <a:off x="26" y="4780171"/>
            <a:ext cx="6189279" cy="1239629"/>
          </a:xfrm>
          <a:prstGeom prst="wedgeRectCallout">
            <a:avLst>
              <a:gd name="adj1" fmla="val 6963"/>
              <a:gd name="adj2" fmla="val -62767"/>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(44) Jesus </a:t>
            </a:r>
            <a:r>
              <a:rPr lang="en-US" sz="2400" dirty="0" smtClean="0">
                <a:solidFill>
                  <a:prstClr val="white"/>
                </a:solidFill>
              </a:rPr>
              <a:t>said..  "whoever </a:t>
            </a:r>
            <a:r>
              <a:rPr lang="en-US" sz="2400" dirty="0">
                <a:solidFill>
                  <a:prstClr val="white"/>
                </a:solidFill>
              </a:rPr>
              <a:t>blasphemes against the holy spirit will not be forgiven either on earth or in heaven."</a:t>
            </a:r>
          </a:p>
        </p:txBody>
      </p:sp>
      <p:sp>
        <p:nvSpPr>
          <p:cNvPr id="12" name="Rectangular Callout 11"/>
          <p:cNvSpPr/>
          <p:nvPr/>
        </p:nvSpPr>
        <p:spPr>
          <a:xfrm>
            <a:off x="6346234" y="5607050"/>
            <a:ext cx="5845791" cy="1250950"/>
          </a:xfrm>
          <a:prstGeom prst="wedgeRectCallout">
            <a:avLst>
              <a:gd name="adj1" fmla="val -33820"/>
              <a:gd name="adj2" fmla="val -70921"/>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white"/>
                </a:solidFill>
              </a:rPr>
              <a:t>(73</a:t>
            </a:r>
            <a:r>
              <a:rPr lang="en-US" sz="2400" dirty="0">
                <a:solidFill>
                  <a:prstClr val="white"/>
                </a:solidFill>
              </a:rPr>
              <a:t>) Jesus said, "The harvest is great but the laborers are few</a:t>
            </a:r>
            <a:r>
              <a:rPr lang="en-US" sz="2400" dirty="0" smtClean="0">
                <a:solidFill>
                  <a:prstClr val="white"/>
                </a:solidFill>
              </a:rPr>
              <a:t>.."</a:t>
            </a:r>
            <a:endParaRPr lang="en-US" sz="2400" dirty="0">
              <a:solidFill>
                <a:prstClr val="white"/>
              </a:solidFill>
            </a:endParaRPr>
          </a:p>
        </p:txBody>
      </p:sp>
      <p:sp>
        <p:nvSpPr>
          <p:cNvPr id="13" name="Rectangular Callout 12"/>
          <p:cNvSpPr/>
          <p:nvPr/>
        </p:nvSpPr>
        <p:spPr>
          <a:xfrm>
            <a:off x="9269104" y="1352550"/>
            <a:ext cx="2922896" cy="3367117"/>
          </a:xfrm>
          <a:prstGeom prst="wedgeRectCallout">
            <a:avLst>
              <a:gd name="adj1" fmla="val -30823"/>
              <a:gd name="adj2" fmla="val 56297"/>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pPr>
            <a:r>
              <a:rPr lang="en-US" sz="2300" dirty="0">
                <a:solidFill>
                  <a:prstClr val="white"/>
                </a:solidFill>
              </a:rPr>
              <a:t>(107) Jesus said, </a:t>
            </a:r>
            <a:r>
              <a:rPr lang="en-US" sz="2300" dirty="0" smtClean="0">
                <a:solidFill>
                  <a:prstClr val="white"/>
                </a:solidFill>
              </a:rPr>
              <a:t>"</a:t>
            </a:r>
            <a:r>
              <a:rPr lang="en-US" sz="2300" dirty="0">
                <a:solidFill>
                  <a:prstClr val="white"/>
                </a:solidFill>
              </a:rPr>
              <a:t>The kingdom is like a shepherd who had a hundred sheep. </a:t>
            </a:r>
            <a:r>
              <a:rPr lang="en-US" sz="2300" dirty="0" smtClean="0">
                <a:solidFill>
                  <a:prstClr val="white"/>
                </a:solidFill>
              </a:rPr>
              <a:t>One  </a:t>
            </a:r>
            <a:r>
              <a:rPr lang="en-US" sz="2300" dirty="0">
                <a:solidFill>
                  <a:prstClr val="white"/>
                </a:solidFill>
              </a:rPr>
              <a:t>of them, the largest, went astray. He left the ninety-nine sheep and looked for that one until he found it</a:t>
            </a:r>
            <a:r>
              <a:rPr lang="en-US" sz="2300" dirty="0" smtClean="0">
                <a:solidFill>
                  <a:prstClr val="white"/>
                </a:solidFill>
              </a:rPr>
              <a:t>.'"</a:t>
            </a:r>
            <a:endParaRPr lang="en-US" sz="2300" dirty="0">
              <a:solidFill>
                <a:prstClr val="white"/>
              </a:solidFill>
            </a:endParaRPr>
          </a:p>
        </p:txBody>
      </p:sp>
      <p:sp>
        <p:nvSpPr>
          <p:cNvPr id="15" name="Oval 14"/>
          <p:cNvSpPr/>
          <p:nvPr/>
        </p:nvSpPr>
        <p:spPr>
          <a:xfrm>
            <a:off x="3689143" y="1622560"/>
            <a:ext cx="4918841" cy="2527895"/>
          </a:xfrm>
          <a:prstGeom prst="ellipse">
            <a:avLst/>
          </a:prstGeom>
          <a:solidFill>
            <a:srgbClr val="002060"/>
          </a:solidFill>
          <a:ln>
            <a:noFill/>
          </a:ln>
          <a:effectLst>
            <a:outerShdw blurRad="228600" dist="254000" dir="27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white"/>
                </a:solidFill>
              </a:rPr>
              <a:t>some: </a:t>
            </a:r>
          </a:p>
          <a:p>
            <a:pPr algn="ctr"/>
            <a:r>
              <a:rPr lang="en-US" sz="3600" b="1" dirty="0" smtClean="0">
                <a:solidFill>
                  <a:prstClr val="white"/>
                </a:solidFill>
              </a:rPr>
              <a:t>parallel </a:t>
            </a:r>
          </a:p>
          <a:p>
            <a:pPr algn="ctr"/>
            <a:r>
              <a:rPr lang="en-US" sz="3600" b="1" dirty="0" smtClean="0">
                <a:solidFill>
                  <a:prstClr val="white"/>
                </a:solidFill>
              </a:rPr>
              <a:t>(or near parallel)</a:t>
            </a:r>
          </a:p>
          <a:p>
            <a:pPr algn="ctr"/>
            <a:r>
              <a:rPr lang="en-US" sz="3600" b="1" dirty="0" smtClean="0">
                <a:solidFill>
                  <a:prstClr val="white"/>
                </a:solidFill>
              </a:rPr>
              <a:t>to NT texts</a:t>
            </a:r>
            <a:endParaRPr lang="en-US" sz="3600" b="1" dirty="0">
              <a:solidFill>
                <a:prstClr val="white"/>
              </a:solidFill>
            </a:endParaRPr>
          </a:p>
        </p:txBody>
      </p:sp>
    </p:spTree>
    <p:extLst>
      <p:ext uri="{BB962C8B-B14F-4D97-AF65-F5344CB8AC3E}">
        <p14:creationId xmlns:p14="http://schemas.microsoft.com/office/powerpoint/2010/main" val="2564057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5"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4037" y="0"/>
            <a:ext cx="6905769" cy="6858000"/>
          </a:xfrm>
        </p:spPr>
        <p:txBody>
          <a:bodyPr>
            <a:noAutofit/>
          </a:bodyPr>
          <a:lstStyle/>
          <a:p>
            <a:pPr marL="0" indent="0">
              <a:buNone/>
            </a:pPr>
            <a:r>
              <a:rPr lang="en-US" sz="3200" b="1" u="sng" dirty="0" smtClean="0">
                <a:ea typeface="Batang" panose="02030600000101010101" pitchFamily="18" charset="-127"/>
                <a:cs typeface="Arial" panose="020B0604020202020204" pitchFamily="34" charset="0"/>
              </a:rPr>
              <a:t>(</a:t>
            </a:r>
            <a:r>
              <a:rPr lang="en-US" sz="3200" b="1" dirty="0">
                <a:ea typeface="Batang" panose="02030600000101010101" pitchFamily="18" charset="-127"/>
                <a:cs typeface="Arial" panose="020B0604020202020204" pitchFamily="34" charset="0"/>
              </a:rPr>
              <a:t>47) Jesus said, </a:t>
            </a:r>
            <a:endParaRPr lang="en-US" sz="3200" b="1" dirty="0" smtClean="0">
              <a:ea typeface="Batang" panose="02030600000101010101" pitchFamily="18" charset="-127"/>
              <a:cs typeface="Arial" panose="020B0604020202020204" pitchFamily="34" charset="0"/>
            </a:endParaRPr>
          </a:p>
          <a:p>
            <a:pPr marL="0" indent="0">
              <a:buNone/>
            </a:pPr>
            <a:r>
              <a:rPr lang="en-US" sz="3200" b="1" dirty="0" smtClean="0">
                <a:ea typeface="Batang" panose="02030600000101010101" pitchFamily="18" charset="-127"/>
                <a:cs typeface="Arial" panose="020B0604020202020204" pitchFamily="34" charset="0"/>
              </a:rPr>
              <a:t>"</a:t>
            </a:r>
            <a:r>
              <a:rPr lang="en-US" sz="3200" b="1" dirty="0">
                <a:ea typeface="Batang" panose="02030600000101010101" pitchFamily="18" charset="-127"/>
                <a:cs typeface="Arial" panose="020B0604020202020204" pitchFamily="34" charset="0"/>
              </a:rPr>
              <a:t>It is impossible for a man to mount two horses or to stretch two bows</a:t>
            </a:r>
            <a:r>
              <a:rPr lang="en-US" sz="3200" b="1" dirty="0" smtClean="0">
                <a:ea typeface="Batang" panose="02030600000101010101" pitchFamily="18" charset="-127"/>
                <a:cs typeface="Arial" panose="020B0604020202020204" pitchFamily="34" charset="0"/>
              </a:rPr>
              <a:t>.  </a:t>
            </a:r>
            <a:r>
              <a:rPr lang="en-US" sz="3200" b="1" dirty="0" smtClean="0">
                <a:solidFill>
                  <a:srgbClr val="FF0000"/>
                </a:solidFill>
                <a:ea typeface="Batang" panose="02030600000101010101" pitchFamily="18" charset="-127"/>
                <a:cs typeface="Arial" panose="020B0604020202020204" pitchFamily="34" charset="0"/>
              </a:rPr>
              <a:t>And </a:t>
            </a:r>
            <a:r>
              <a:rPr lang="en-US" sz="3200" b="1" dirty="0">
                <a:solidFill>
                  <a:srgbClr val="FF0000"/>
                </a:solidFill>
                <a:ea typeface="Batang" panose="02030600000101010101" pitchFamily="18" charset="-127"/>
                <a:cs typeface="Arial" panose="020B0604020202020204" pitchFamily="34" charset="0"/>
              </a:rPr>
              <a:t>it is impossible for a servant to serve two masters; otherwise, he will honor the one and treat the other contemptuously</a:t>
            </a:r>
            <a:r>
              <a:rPr lang="en-US" sz="3200" b="1" dirty="0" smtClean="0">
                <a:solidFill>
                  <a:srgbClr val="FF0000"/>
                </a:solidFill>
                <a:ea typeface="Batang" panose="02030600000101010101" pitchFamily="18" charset="-127"/>
                <a:cs typeface="Arial" panose="020B0604020202020204" pitchFamily="34" charset="0"/>
              </a:rPr>
              <a:t>.</a:t>
            </a:r>
            <a:endParaRPr lang="en-US" sz="3200" b="1" dirty="0" smtClean="0">
              <a:solidFill>
                <a:srgbClr val="FF0000"/>
              </a:solidFill>
              <a:ea typeface="Batang" panose="02030600000101010101" pitchFamily="18" charset="-127"/>
              <a:cs typeface="Arial" panose="020B0604020202020204" pitchFamily="34" charset="0"/>
            </a:endParaRPr>
          </a:p>
        </p:txBody>
      </p:sp>
      <p:sp>
        <p:nvSpPr>
          <p:cNvPr id="8" name="Right Arrow 7"/>
          <p:cNvSpPr/>
          <p:nvPr/>
        </p:nvSpPr>
        <p:spPr>
          <a:xfrm>
            <a:off x="259312" y="1378462"/>
            <a:ext cx="2456597" cy="1897039"/>
          </a:xfrm>
          <a:prstGeom prst="rightArrow">
            <a:avLst>
              <a:gd name="adj1" fmla="val 81750"/>
              <a:gd name="adj2" fmla="val 26548"/>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en-US" sz="3200" b="1" dirty="0">
                <a:solidFill>
                  <a:prstClr val="white"/>
                </a:solidFill>
                <a:ea typeface="Batang" panose="02030600000101010101" pitchFamily="18" charset="-127"/>
                <a:cs typeface="Arial" panose="020B0604020202020204" pitchFamily="34" charset="0"/>
              </a:rPr>
              <a:t>[</a:t>
            </a:r>
            <a:r>
              <a:rPr lang="en-US" sz="3200" b="1" dirty="0" err="1">
                <a:solidFill>
                  <a:prstClr val="white"/>
                </a:solidFill>
                <a:ea typeface="Batang" panose="02030600000101010101" pitchFamily="18" charset="-127"/>
                <a:cs typeface="Arial" panose="020B0604020202020204" pitchFamily="34" charset="0"/>
              </a:rPr>
              <a:t>cf.Matt</a:t>
            </a:r>
            <a:r>
              <a:rPr lang="en-US" sz="3200" b="1" dirty="0">
                <a:solidFill>
                  <a:prstClr val="white"/>
                </a:solidFill>
                <a:ea typeface="Batang" panose="02030600000101010101" pitchFamily="18" charset="-127"/>
                <a:cs typeface="Arial" panose="020B0604020202020204" pitchFamily="34" charset="0"/>
              </a:rPr>
              <a:t>.</a:t>
            </a:r>
          </a:p>
          <a:p>
            <a:pPr algn="ctr">
              <a:lnSpc>
                <a:spcPct val="90000"/>
              </a:lnSpc>
              <a:spcBef>
                <a:spcPts val="1000"/>
              </a:spcBef>
            </a:pPr>
            <a:r>
              <a:rPr lang="en-US" sz="3200" b="1" dirty="0">
                <a:solidFill>
                  <a:prstClr val="white"/>
                </a:solidFill>
                <a:ea typeface="Batang" panose="02030600000101010101" pitchFamily="18" charset="-127"/>
                <a:cs typeface="Arial" panose="020B0604020202020204" pitchFamily="34" charset="0"/>
              </a:rPr>
              <a:t>6:24]</a:t>
            </a:r>
          </a:p>
        </p:txBody>
      </p:sp>
      <p:sp>
        <p:nvSpPr>
          <p:cNvPr id="10" name="Block Arc 9"/>
          <p:cNvSpPr/>
          <p:nvPr/>
        </p:nvSpPr>
        <p:spPr>
          <a:xfrm rot="16200000">
            <a:off x="4882508" y="-2880974"/>
            <a:ext cx="1262427" cy="7751928"/>
          </a:xfrm>
          <a:prstGeom prst="blockArc">
            <a:avLst>
              <a:gd name="adj1" fmla="val 387580"/>
              <a:gd name="adj2" fmla="val 21528876"/>
              <a:gd name="adj3" fmla="val 4842"/>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Oval 11"/>
          <p:cNvSpPr/>
          <p:nvPr/>
        </p:nvSpPr>
        <p:spPr>
          <a:xfrm>
            <a:off x="9152472" y="126133"/>
            <a:ext cx="2876621" cy="2680130"/>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rPr>
              <a:t>at least 1x:</a:t>
            </a:r>
          </a:p>
          <a:p>
            <a:pPr lvl="0" algn="ctr"/>
            <a:r>
              <a:rPr lang="en-US" sz="3200" b="1" dirty="0" smtClean="0">
                <a:solidFill>
                  <a:prstClr val="white"/>
                </a:solidFill>
              </a:rPr>
              <a:t>sounds</a:t>
            </a:r>
            <a:endParaRPr lang="en-US" sz="3200" b="1" dirty="0">
              <a:solidFill>
                <a:prstClr val="white"/>
              </a:solidFill>
            </a:endParaRPr>
          </a:p>
          <a:p>
            <a:pPr lvl="0" algn="ctr"/>
            <a:r>
              <a:rPr lang="en-US" sz="3200" b="1" dirty="0">
                <a:solidFill>
                  <a:prstClr val="white"/>
                </a:solidFill>
              </a:rPr>
              <a:t>feasible</a:t>
            </a:r>
          </a:p>
        </p:txBody>
      </p:sp>
    </p:spTree>
    <p:extLst>
      <p:ext uri="{BB962C8B-B14F-4D97-AF65-F5344CB8AC3E}">
        <p14:creationId xmlns:p14="http://schemas.microsoft.com/office/powerpoint/2010/main" val="3071696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0"/>
            <a:ext cx="9376012" cy="6858000"/>
          </a:xfrm>
        </p:spPr>
        <p:txBody>
          <a:bodyPr>
            <a:normAutofit fontScale="92500" lnSpcReduction="10000"/>
          </a:bodyPr>
          <a:lstStyle/>
          <a:p>
            <a:pPr marL="0" indent="0">
              <a:buNone/>
            </a:pPr>
            <a:r>
              <a:rPr lang="en-US" b="1" dirty="0" smtClean="0">
                <a:solidFill>
                  <a:srgbClr val="C00000"/>
                </a:solidFill>
              </a:rPr>
              <a:t>(64) Jesus said, "A man had received visitors. And when he had prepared the dinner, he sent his servant to invite the guests. </a:t>
            </a:r>
            <a:br>
              <a:rPr lang="en-US" b="1" dirty="0" smtClean="0">
                <a:solidFill>
                  <a:srgbClr val="C00000"/>
                </a:solidFill>
              </a:rPr>
            </a:br>
            <a:r>
              <a:rPr lang="en-US" b="1" dirty="0" smtClean="0">
                <a:solidFill>
                  <a:srgbClr val="C00000"/>
                </a:solidFill>
              </a:rPr>
              <a:t>He went to the first one and said to him, 'My master invites you.' He said, 'I have claims against some merchants. They are coming to me this evening. I must go and give them my orders. I ask to be excused from the dinner.' </a:t>
            </a:r>
            <a:br>
              <a:rPr lang="en-US" b="1" dirty="0" smtClean="0">
                <a:solidFill>
                  <a:srgbClr val="C00000"/>
                </a:solidFill>
              </a:rPr>
            </a:br>
            <a:r>
              <a:rPr lang="en-US" b="1" dirty="0" smtClean="0">
                <a:solidFill>
                  <a:srgbClr val="C00000"/>
                </a:solidFill>
              </a:rPr>
              <a:t>He went to another and said to him, 'My master has invited you.' He said to him, 'I have just bought a house and am required for the day. I shall not have any spare time.' </a:t>
            </a:r>
            <a:br>
              <a:rPr lang="en-US" b="1" dirty="0" smtClean="0">
                <a:solidFill>
                  <a:srgbClr val="C00000"/>
                </a:solidFill>
              </a:rPr>
            </a:br>
            <a:r>
              <a:rPr lang="en-US" b="1" dirty="0" smtClean="0">
                <a:solidFill>
                  <a:srgbClr val="C00000"/>
                </a:solidFill>
              </a:rPr>
              <a:t>He went to another and said to him, 'My master invites you.' He said to him, 'My friend is going to get married, and I am to prepare the banquet. I shall not be able to come. I ask to be excused from the dinner.' </a:t>
            </a:r>
            <a:br>
              <a:rPr lang="en-US" b="1" dirty="0" smtClean="0">
                <a:solidFill>
                  <a:srgbClr val="C00000"/>
                </a:solidFill>
              </a:rPr>
            </a:br>
            <a:r>
              <a:rPr lang="en-US" b="1" dirty="0" smtClean="0">
                <a:solidFill>
                  <a:srgbClr val="C00000"/>
                </a:solidFill>
              </a:rPr>
              <a:t>He went to another and said to him, 'My master invites you.' He said to him, 'I have just bought a farm, and I am on my way to collect the rent. I shall not be able to come. I ask to be excused.' </a:t>
            </a:r>
            <a:br>
              <a:rPr lang="en-US" b="1" dirty="0" smtClean="0">
                <a:solidFill>
                  <a:srgbClr val="C00000"/>
                </a:solidFill>
              </a:rPr>
            </a:br>
            <a:r>
              <a:rPr lang="en-US" b="1" dirty="0" smtClean="0">
                <a:solidFill>
                  <a:srgbClr val="C00000"/>
                </a:solidFill>
              </a:rPr>
              <a:t>The servant returned and said to his master, 'Those whom you invited to the dinner have asked to be excused.' The master said to his servant, 'Go outside to the streets and bring back those whom you happen to meet, so that they may dine.' </a:t>
            </a:r>
            <a:r>
              <a:rPr lang="en-US" b="1" dirty="0" smtClean="0">
                <a:solidFill>
                  <a:srgbClr val="002060"/>
                </a:solidFill>
              </a:rPr>
              <a:t>Businessmen and merchants will not enter the places of my father."</a:t>
            </a:r>
            <a:endParaRPr lang="en-US" b="1" dirty="0">
              <a:solidFill>
                <a:srgbClr val="002060"/>
              </a:solidFill>
            </a:endParaRPr>
          </a:p>
        </p:txBody>
      </p:sp>
      <p:grpSp>
        <p:nvGrpSpPr>
          <p:cNvPr id="6" name="Group 5"/>
          <p:cNvGrpSpPr/>
          <p:nvPr/>
        </p:nvGrpSpPr>
        <p:grpSpPr>
          <a:xfrm>
            <a:off x="-1" y="6018700"/>
            <a:ext cx="9539785" cy="859339"/>
            <a:chOff x="-1" y="6047344"/>
            <a:chExt cx="9539785" cy="901202"/>
          </a:xfrm>
        </p:grpSpPr>
        <p:sp>
          <p:nvSpPr>
            <p:cNvPr id="2" name="Rectangle 1"/>
            <p:cNvSpPr/>
            <p:nvPr/>
          </p:nvSpPr>
          <p:spPr>
            <a:xfrm>
              <a:off x="-1" y="6423107"/>
              <a:ext cx="9539785"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209732" y="6047344"/>
              <a:ext cx="3058235" cy="495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Oval 6"/>
          <p:cNvSpPr/>
          <p:nvPr/>
        </p:nvSpPr>
        <p:spPr>
          <a:xfrm>
            <a:off x="9267968" y="1986464"/>
            <a:ext cx="2876621" cy="2680130"/>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smtClean="0">
                <a:solidFill>
                  <a:prstClr val="white"/>
                </a:solidFill>
              </a:rPr>
              <a:t>familiar narratives</a:t>
            </a:r>
          </a:p>
          <a:p>
            <a:pPr lvl="0" algn="ctr"/>
            <a:r>
              <a:rPr lang="en-US" sz="3200" b="1" dirty="0" smtClean="0">
                <a:solidFill>
                  <a:prstClr val="white"/>
                </a:solidFill>
              </a:rPr>
              <a:t>w/ missed</a:t>
            </a:r>
          </a:p>
          <a:p>
            <a:pPr lvl="0" algn="ctr"/>
            <a:r>
              <a:rPr lang="en-US" sz="3200" b="1" dirty="0" err="1" smtClean="0">
                <a:solidFill>
                  <a:prstClr val="white"/>
                </a:solidFill>
              </a:rPr>
              <a:t>applic</a:t>
            </a:r>
            <a:r>
              <a:rPr lang="en-US" sz="3200" b="1" dirty="0" smtClean="0">
                <a:solidFill>
                  <a:prstClr val="white"/>
                </a:solidFill>
              </a:rPr>
              <a:t>.</a:t>
            </a:r>
          </a:p>
        </p:txBody>
      </p:sp>
      <p:sp>
        <p:nvSpPr>
          <p:cNvPr id="8" name="Rectangle 7"/>
          <p:cNvSpPr/>
          <p:nvPr/>
        </p:nvSpPr>
        <p:spPr>
          <a:xfrm>
            <a:off x="9427781" y="110361"/>
            <a:ext cx="2475187" cy="1702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the rejected invitation</a:t>
            </a:r>
            <a:endParaRPr lang="en-US" sz="3600" b="1" dirty="0">
              <a:solidFill>
                <a:srgbClr val="C00000"/>
              </a:solidFill>
            </a:endParaRPr>
          </a:p>
        </p:txBody>
      </p:sp>
    </p:spTree>
    <p:extLst>
      <p:ext uri="{BB962C8B-B14F-4D97-AF65-F5344CB8AC3E}">
        <p14:creationId xmlns:p14="http://schemas.microsoft.com/office/powerpoint/2010/main" val="3983378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549" y="0"/>
            <a:ext cx="6687403" cy="6858000"/>
          </a:xfrm>
        </p:spPr>
        <p:txBody>
          <a:bodyPr>
            <a:normAutofit/>
          </a:bodyPr>
          <a:lstStyle/>
          <a:p>
            <a:pPr marL="0" indent="0">
              <a:buNone/>
            </a:pPr>
            <a:r>
              <a:rPr lang="en-US" sz="3600" b="1" dirty="0" smtClean="0">
                <a:solidFill>
                  <a:prstClr val="black"/>
                </a:solidFill>
                <a:ea typeface="+mj-ea"/>
                <a:cs typeface="+mj-cs"/>
              </a:rPr>
              <a:t>(109</a:t>
            </a:r>
            <a:r>
              <a:rPr lang="en-US" sz="3600" b="1" dirty="0">
                <a:solidFill>
                  <a:prstClr val="black"/>
                </a:solidFill>
                <a:ea typeface="+mj-ea"/>
                <a:cs typeface="+mj-cs"/>
              </a:rPr>
              <a:t>) Jesus said, "The kingdom is like a man who had a hidden treasure in his field without knowing it. </a:t>
            </a:r>
            <a:r>
              <a:rPr lang="en-US" sz="3600" b="1" dirty="0">
                <a:solidFill>
                  <a:schemeClr val="bg1"/>
                </a:solidFill>
                <a:ea typeface="+mj-ea"/>
                <a:cs typeface="+mj-cs"/>
              </a:rPr>
              <a:t>And after he died, he left it to his son. The son did not know (about the treasure). He inherited the field and sold it. And the one who bought it went plowing and found the treasure. He began to lend money at interest to whomever he wished."</a:t>
            </a:r>
            <a:endParaRPr lang="en-US" sz="3600" b="1" dirty="0">
              <a:solidFill>
                <a:schemeClr val="bg1"/>
              </a:solidFill>
            </a:endParaRPr>
          </a:p>
        </p:txBody>
      </p:sp>
      <p:grpSp>
        <p:nvGrpSpPr>
          <p:cNvPr id="6" name="Group 5"/>
          <p:cNvGrpSpPr/>
          <p:nvPr/>
        </p:nvGrpSpPr>
        <p:grpSpPr>
          <a:xfrm>
            <a:off x="-1" y="6018700"/>
            <a:ext cx="9539785" cy="859339"/>
            <a:chOff x="-1" y="6047344"/>
            <a:chExt cx="9539785" cy="901202"/>
          </a:xfrm>
        </p:grpSpPr>
        <p:sp>
          <p:nvSpPr>
            <p:cNvPr id="2" name="Rectangle 1"/>
            <p:cNvSpPr/>
            <p:nvPr/>
          </p:nvSpPr>
          <p:spPr>
            <a:xfrm>
              <a:off x="-1" y="6423107"/>
              <a:ext cx="9539785"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209732" y="6047344"/>
              <a:ext cx="3058235" cy="495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Oval 6"/>
          <p:cNvSpPr/>
          <p:nvPr/>
        </p:nvSpPr>
        <p:spPr>
          <a:xfrm>
            <a:off x="9267968" y="1986464"/>
            <a:ext cx="2876621" cy="2680130"/>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rPr>
              <a:t>familiar narratives</a:t>
            </a:r>
          </a:p>
          <a:p>
            <a:pPr algn="ctr"/>
            <a:r>
              <a:rPr lang="en-US" sz="3200" b="1" dirty="0" smtClean="0">
                <a:solidFill>
                  <a:prstClr val="white"/>
                </a:solidFill>
              </a:rPr>
              <a:t>w/ missed</a:t>
            </a:r>
          </a:p>
          <a:p>
            <a:pPr algn="ctr"/>
            <a:r>
              <a:rPr lang="en-US" sz="3200" b="1" dirty="0" err="1" smtClean="0">
                <a:solidFill>
                  <a:prstClr val="white"/>
                </a:solidFill>
              </a:rPr>
              <a:t>applic</a:t>
            </a:r>
            <a:r>
              <a:rPr lang="en-US" sz="3200" b="1" dirty="0" smtClean="0">
                <a:solidFill>
                  <a:prstClr val="white"/>
                </a:solidFill>
              </a:rPr>
              <a:t>.</a:t>
            </a:r>
          </a:p>
        </p:txBody>
      </p:sp>
      <p:sp>
        <p:nvSpPr>
          <p:cNvPr id="8" name="Rectangle 7"/>
          <p:cNvSpPr/>
          <p:nvPr/>
        </p:nvSpPr>
        <p:spPr>
          <a:xfrm>
            <a:off x="9427781" y="110361"/>
            <a:ext cx="2475187" cy="1702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the treasure in the field</a:t>
            </a:r>
            <a:endParaRPr lang="en-US" sz="3600" b="1" dirty="0">
              <a:solidFill>
                <a:srgbClr val="C00000"/>
              </a:solidFill>
            </a:endParaRPr>
          </a:p>
        </p:txBody>
      </p:sp>
    </p:spTree>
    <p:extLst>
      <p:ext uri="{BB962C8B-B14F-4D97-AF65-F5344CB8AC3E}">
        <p14:creationId xmlns:p14="http://schemas.microsoft.com/office/powerpoint/2010/main" val="3400315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549" y="0"/>
            <a:ext cx="6687403" cy="6858000"/>
          </a:xfrm>
        </p:spPr>
        <p:txBody>
          <a:bodyPr>
            <a:normAutofit/>
          </a:bodyPr>
          <a:lstStyle/>
          <a:p>
            <a:pPr marL="0" indent="0">
              <a:buNone/>
            </a:pPr>
            <a:r>
              <a:rPr lang="en-US" sz="3600" b="1" dirty="0" smtClean="0">
                <a:solidFill>
                  <a:prstClr val="black"/>
                </a:solidFill>
                <a:ea typeface="+mj-ea"/>
                <a:cs typeface="+mj-cs"/>
              </a:rPr>
              <a:t>(109</a:t>
            </a:r>
            <a:r>
              <a:rPr lang="en-US" sz="3600" b="1" dirty="0">
                <a:solidFill>
                  <a:prstClr val="black"/>
                </a:solidFill>
                <a:ea typeface="+mj-ea"/>
                <a:cs typeface="+mj-cs"/>
              </a:rPr>
              <a:t>) Jesus said, "The kingdom is like a man who had a hidden treasure in his field without knowing it. And after he died, he left it to his son. The son did not know (about the treasure). He inherited the field and sold it. And the one who bought it went plowing and found the treasure. He began to lend money at interest to whomever he wished."</a:t>
            </a:r>
            <a:endParaRPr lang="en-US" sz="3600" b="1" dirty="0">
              <a:solidFill>
                <a:srgbClr val="002060"/>
              </a:solidFill>
            </a:endParaRPr>
          </a:p>
        </p:txBody>
      </p:sp>
      <p:grpSp>
        <p:nvGrpSpPr>
          <p:cNvPr id="6" name="Group 5"/>
          <p:cNvGrpSpPr/>
          <p:nvPr/>
        </p:nvGrpSpPr>
        <p:grpSpPr>
          <a:xfrm>
            <a:off x="-1" y="6018700"/>
            <a:ext cx="9539785" cy="859339"/>
            <a:chOff x="-1" y="6047344"/>
            <a:chExt cx="9539785" cy="901202"/>
          </a:xfrm>
        </p:grpSpPr>
        <p:sp>
          <p:nvSpPr>
            <p:cNvPr id="2" name="Rectangle 1"/>
            <p:cNvSpPr/>
            <p:nvPr/>
          </p:nvSpPr>
          <p:spPr>
            <a:xfrm>
              <a:off x="-1" y="6423107"/>
              <a:ext cx="9539785"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209732" y="6047344"/>
              <a:ext cx="3058235" cy="495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Oval 6"/>
          <p:cNvSpPr/>
          <p:nvPr/>
        </p:nvSpPr>
        <p:spPr>
          <a:xfrm>
            <a:off x="9267968" y="1986464"/>
            <a:ext cx="2876621" cy="2680130"/>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rPr>
              <a:t>familiar narratives</a:t>
            </a:r>
          </a:p>
          <a:p>
            <a:pPr algn="ctr"/>
            <a:r>
              <a:rPr lang="en-US" sz="3200" b="1" dirty="0" smtClean="0">
                <a:solidFill>
                  <a:prstClr val="white"/>
                </a:solidFill>
              </a:rPr>
              <a:t>w/ missed</a:t>
            </a:r>
          </a:p>
          <a:p>
            <a:pPr algn="ctr"/>
            <a:r>
              <a:rPr lang="en-US" sz="3200" b="1" dirty="0" err="1" smtClean="0">
                <a:solidFill>
                  <a:prstClr val="white"/>
                </a:solidFill>
              </a:rPr>
              <a:t>applic</a:t>
            </a:r>
            <a:r>
              <a:rPr lang="en-US" sz="3200" b="1" dirty="0" smtClean="0">
                <a:solidFill>
                  <a:prstClr val="white"/>
                </a:solidFill>
              </a:rPr>
              <a:t>.</a:t>
            </a:r>
          </a:p>
        </p:txBody>
      </p:sp>
      <p:sp>
        <p:nvSpPr>
          <p:cNvPr id="8" name="Rectangle 7"/>
          <p:cNvSpPr/>
          <p:nvPr/>
        </p:nvSpPr>
        <p:spPr>
          <a:xfrm>
            <a:off x="9427781" y="110361"/>
            <a:ext cx="2475187" cy="1702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the treasure in the field</a:t>
            </a:r>
            <a:endParaRPr lang="en-US" sz="3600" b="1" dirty="0">
              <a:solidFill>
                <a:srgbClr val="C00000"/>
              </a:solidFill>
            </a:endParaRPr>
          </a:p>
        </p:txBody>
      </p:sp>
    </p:spTree>
    <p:extLst>
      <p:ext uri="{BB962C8B-B14F-4D97-AF65-F5344CB8AC3E}">
        <p14:creationId xmlns:p14="http://schemas.microsoft.com/office/powerpoint/2010/main" val="3293722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 y="0"/>
            <a:ext cx="12191991" cy="6858000"/>
          </a:xfrm>
        </p:spPr>
        <p:txBody>
          <a:bodyPr>
            <a:noAutofit/>
          </a:bodyPr>
          <a:lstStyle/>
          <a:p>
            <a:r>
              <a:rPr lang="en-US" sz="5400" b="1" dirty="0">
                <a:solidFill>
                  <a:srgbClr val="C00000"/>
                </a:solidFill>
                <a:ea typeface="+mj-ea"/>
                <a:cs typeface="Arabic Typesetting" panose="03020402040406030203" pitchFamily="66" charset="-78"/>
              </a:rPr>
              <a:t>(14) Jesus said to them, "If you fast, you will give rise to sin for yourselves; and if you pray, you will be condemned; </a:t>
            </a:r>
            <a:r>
              <a:rPr lang="en-US" sz="5400" b="1" dirty="0" smtClean="0">
                <a:solidFill>
                  <a:srgbClr val="C00000"/>
                </a:solidFill>
                <a:ea typeface="+mj-ea"/>
                <a:cs typeface="Arabic Typesetting" panose="03020402040406030203" pitchFamily="66" charset="-78"/>
              </a:rPr>
              <a:t>                                           and </a:t>
            </a:r>
            <a:r>
              <a:rPr lang="en-US" sz="5400" b="1" dirty="0">
                <a:solidFill>
                  <a:srgbClr val="C00000"/>
                </a:solidFill>
                <a:ea typeface="+mj-ea"/>
                <a:cs typeface="Arabic Typesetting" panose="03020402040406030203" pitchFamily="66" charset="-78"/>
              </a:rPr>
              <a:t>if you give alms, you will do harm to your </a:t>
            </a:r>
            <a:r>
              <a:rPr lang="en-US" sz="5400" b="1" dirty="0" smtClean="0">
                <a:solidFill>
                  <a:srgbClr val="C00000"/>
                </a:solidFill>
                <a:ea typeface="+mj-ea"/>
                <a:cs typeface="Arabic Typesetting" panose="03020402040406030203" pitchFamily="66" charset="-78"/>
              </a:rPr>
              <a:t>spirits</a:t>
            </a:r>
            <a:r>
              <a:rPr lang="en-US" sz="5400" b="1" dirty="0" smtClean="0">
                <a:solidFill>
                  <a:srgbClr val="C00000"/>
                </a:solidFill>
                <a:ea typeface="+mj-ea"/>
                <a:cs typeface="Arabic Typesetting" panose="03020402040406030203" pitchFamily="66" charset="-78"/>
              </a:rPr>
              <a:t>…</a:t>
            </a:r>
            <a:endParaRPr lang="en-US" sz="5400" b="1" dirty="0" smtClean="0">
              <a:solidFill>
                <a:srgbClr val="C00000"/>
              </a:solidFill>
              <a:ea typeface="+mj-ea"/>
              <a:cs typeface="Arabic Typesetting" panose="03020402040406030203" pitchFamily="66" charset="-78"/>
            </a:endParaRPr>
          </a:p>
        </p:txBody>
      </p:sp>
      <p:sp>
        <p:nvSpPr>
          <p:cNvPr id="4" name="Oval 3"/>
          <p:cNvSpPr/>
          <p:nvPr/>
        </p:nvSpPr>
        <p:spPr>
          <a:xfrm>
            <a:off x="5173921" y="3613683"/>
            <a:ext cx="1969827" cy="1856098"/>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rPr>
              <a:t>?!?</a:t>
            </a:r>
          </a:p>
        </p:txBody>
      </p:sp>
    </p:spTree>
    <p:extLst>
      <p:ext uri="{BB962C8B-B14F-4D97-AF65-F5344CB8AC3E}">
        <p14:creationId xmlns:p14="http://schemas.microsoft.com/office/powerpoint/2010/main" val="25688678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 y="0"/>
            <a:ext cx="12191991" cy="6858000"/>
          </a:xfrm>
        </p:spPr>
        <p:txBody>
          <a:bodyPr>
            <a:noAutofit/>
          </a:bodyPr>
          <a:lstStyle/>
          <a:p>
            <a:r>
              <a:rPr lang="en-US" sz="5400" b="1" dirty="0" smtClean="0">
                <a:solidFill>
                  <a:srgbClr val="C00000"/>
                </a:solidFill>
                <a:ea typeface="+mj-ea"/>
                <a:cs typeface="Arabic Typesetting" panose="03020402040406030203" pitchFamily="66" charset="-78"/>
              </a:rPr>
              <a:t>(</a:t>
            </a:r>
            <a:r>
              <a:rPr lang="en-US" sz="5400" b="1" dirty="0" smtClean="0">
                <a:solidFill>
                  <a:srgbClr val="C00000"/>
                </a:solidFill>
                <a:ea typeface="+mj-ea"/>
                <a:cs typeface="Arabic Typesetting" panose="03020402040406030203" pitchFamily="66" charset="-78"/>
              </a:rPr>
              <a:t>19) Blessed is he who came into being </a:t>
            </a:r>
            <a:r>
              <a:rPr lang="en-US" sz="5400" b="1" dirty="0" smtClean="0">
                <a:solidFill>
                  <a:srgbClr val="C00000"/>
                </a:solidFill>
                <a:ea typeface="+mj-ea"/>
                <a:cs typeface="Arabic Typesetting" panose="03020402040406030203" pitchFamily="66" charset="-78"/>
              </a:rPr>
              <a:t>before he </a:t>
            </a:r>
            <a:r>
              <a:rPr lang="en-US" sz="5400" b="1" dirty="0" smtClean="0">
                <a:solidFill>
                  <a:srgbClr val="C00000"/>
                </a:solidFill>
                <a:ea typeface="+mj-ea"/>
                <a:cs typeface="Arabic Typesetting" panose="03020402040406030203" pitchFamily="66" charset="-78"/>
              </a:rPr>
              <a:t>came into being</a:t>
            </a:r>
            <a:r>
              <a:rPr lang="en-US" sz="5400" b="1" dirty="0" smtClean="0">
                <a:solidFill>
                  <a:srgbClr val="C00000"/>
                </a:solidFill>
                <a:ea typeface="+mj-ea"/>
                <a:cs typeface="Arabic Typesetting" panose="03020402040406030203" pitchFamily="66" charset="-78"/>
              </a:rPr>
              <a:t>…</a:t>
            </a:r>
            <a:endParaRPr lang="en-US" sz="5400" b="1" dirty="0" smtClean="0">
              <a:solidFill>
                <a:srgbClr val="C00000"/>
              </a:solidFill>
              <a:ea typeface="+mj-ea"/>
              <a:cs typeface="Arabic Typesetting" panose="03020402040406030203" pitchFamily="66" charset="-78"/>
            </a:endParaRPr>
          </a:p>
        </p:txBody>
      </p:sp>
      <p:sp>
        <p:nvSpPr>
          <p:cNvPr id="5" name="Oval 4"/>
          <p:cNvSpPr/>
          <p:nvPr/>
        </p:nvSpPr>
        <p:spPr>
          <a:xfrm>
            <a:off x="5173921" y="3613683"/>
            <a:ext cx="1969827" cy="1856098"/>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rPr>
              <a:t>?!?</a:t>
            </a:r>
          </a:p>
        </p:txBody>
      </p:sp>
    </p:spTree>
    <p:extLst>
      <p:ext uri="{BB962C8B-B14F-4D97-AF65-F5344CB8AC3E}">
        <p14:creationId xmlns:p14="http://schemas.microsoft.com/office/powerpoint/2010/main" val="3899310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 y="0"/>
            <a:ext cx="12191991" cy="6858000"/>
          </a:xfrm>
        </p:spPr>
        <p:txBody>
          <a:bodyPr>
            <a:noAutofit/>
          </a:bodyPr>
          <a:lstStyle/>
          <a:p>
            <a:r>
              <a:rPr lang="en-US" sz="4400" b="1" dirty="0" smtClean="0">
                <a:solidFill>
                  <a:srgbClr val="C00000"/>
                </a:solidFill>
                <a:ea typeface="+mj-ea"/>
                <a:cs typeface="+mj-cs"/>
              </a:rPr>
              <a:t>(</a:t>
            </a:r>
            <a:r>
              <a:rPr lang="en-US" sz="4400" b="1" dirty="0">
                <a:solidFill>
                  <a:srgbClr val="C00000"/>
                </a:solidFill>
                <a:ea typeface="+mj-ea"/>
                <a:cs typeface="+mj-cs"/>
              </a:rPr>
              <a:t>97) Jesus said, "The kingdom of the father is like a certain woman </a:t>
            </a:r>
            <a:r>
              <a:rPr lang="en-US" sz="4400" b="1" dirty="0" smtClean="0">
                <a:solidFill>
                  <a:srgbClr val="C00000"/>
                </a:solidFill>
                <a:ea typeface="+mj-ea"/>
                <a:cs typeface="+mj-cs"/>
              </a:rPr>
              <a:t>who </a:t>
            </a:r>
            <a:r>
              <a:rPr lang="en-US" sz="4400" b="1" dirty="0" smtClean="0">
                <a:solidFill>
                  <a:srgbClr val="C00000"/>
                </a:solidFill>
                <a:ea typeface="+mj-ea"/>
                <a:cs typeface="+mj-cs"/>
              </a:rPr>
              <a:t>was </a:t>
            </a:r>
            <a:r>
              <a:rPr lang="en-US" sz="4400" b="1" dirty="0" smtClean="0">
                <a:solidFill>
                  <a:srgbClr val="C00000"/>
                </a:solidFill>
                <a:ea typeface="+mj-ea"/>
                <a:cs typeface="+mj-cs"/>
              </a:rPr>
              <a:t>carrying </a:t>
            </a:r>
            <a:r>
              <a:rPr lang="en-US" sz="4400" b="1" dirty="0">
                <a:solidFill>
                  <a:srgbClr val="C00000"/>
                </a:solidFill>
                <a:ea typeface="+mj-ea"/>
                <a:cs typeface="+mj-cs"/>
              </a:rPr>
              <a:t>a jar full of meal. While she was walking on the road, </a:t>
            </a:r>
            <a:r>
              <a:rPr lang="en-US" sz="4400" b="1" dirty="0" smtClean="0">
                <a:solidFill>
                  <a:srgbClr val="C00000"/>
                </a:solidFill>
                <a:ea typeface="+mj-ea"/>
                <a:cs typeface="+mj-cs"/>
              </a:rPr>
              <a:t>still </a:t>
            </a:r>
            <a:r>
              <a:rPr lang="en-US" sz="4400" b="1" dirty="0" smtClean="0">
                <a:solidFill>
                  <a:srgbClr val="C00000"/>
                </a:solidFill>
                <a:ea typeface="+mj-ea"/>
                <a:cs typeface="+mj-cs"/>
              </a:rPr>
              <a:t>some </a:t>
            </a:r>
            <a:r>
              <a:rPr lang="en-US" sz="4400" b="1" dirty="0" smtClean="0">
                <a:solidFill>
                  <a:srgbClr val="C00000"/>
                </a:solidFill>
                <a:ea typeface="+mj-ea"/>
                <a:cs typeface="+mj-cs"/>
              </a:rPr>
              <a:t>distance </a:t>
            </a:r>
            <a:r>
              <a:rPr lang="en-US" sz="4400" b="1" dirty="0">
                <a:solidFill>
                  <a:srgbClr val="C00000"/>
                </a:solidFill>
                <a:ea typeface="+mj-ea"/>
                <a:cs typeface="+mj-cs"/>
              </a:rPr>
              <a:t>from home, the handle of the jar broke and the </a:t>
            </a:r>
            <a:r>
              <a:rPr lang="en-US" sz="4400" b="1" dirty="0" smtClean="0">
                <a:solidFill>
                  <a:srgbClr val="C00000"/>
                </a:solidFill>
                <a:ea typeface="+mj-ea"/>
                <a:cs typeface="+mj-cs"/>
              </a:rPr>
              <a:t>meal emptied </a:t>
            </a:r>
            <a:r>
              <a:rPr lang="en-US" sz="4400" b="1" dirty="0" smtClean="0">
                <a:solidFill>
                  <a:srgbClr val="C00000"/>
                </a:solidFill>
                <a:ea typeface="+mj-ea"/>
                <a:cs typeface="+mj-cs"/>
              </a:rPr>
              <a:t>out </a:t>
            </a:r>
            <a:r>
              <a:rPr lang="en-US" sz="4400" b="1" dirty="0" smtClean="0">
                <a:solidFill>
                  <a:srgbClr val="C00000"/>
                </a:solidFill>
                <a:ea typeface="+mj-ea"/>
                <a:cs typeface="+mj-cs"/>
              </a:rPr>
              <a:t>behind </a:t>
            </a:r>
            <a:r>
              <a:rPr lang="en-US" sz="4400" b="1" dirty="0">
                <a:solidFill>
                  <a:srgbClr val="C00000"/>
                </a:solidFill>
                <a:ea typeface="+mj-ea"/>
                <a:cs typeface="+mj-cs"/>
              </a:rPr>
              <a:t>her on </a:t>
            </a:r>
            <a:r>
              <a:rPr lang="en-US" sz="4400" b="1" dirty="0" smtClean="0">
                <a:solidFill>
                  <a:srgbClr val="C00000"/>
                </a:solidFill>
                <a:ea typeface="+mj-ea"/>
                <a:cs typeface="+mj-cs"/>
              </a:rPr>
              <a:t>the </a:t>
            </a:r>
            <a:r>
              <a:rPr lang="en-US" sz="4400" b="1" dirty="0">
                <a:solidFill>
                  <a:srgbClr val="C00000"/>
                </a:solidFill>
                <a:ea typeface="+mj-ea"/>
                <a:cs typeface="+mj-cs"/>
              </a:rPr>
              <a:t>road. She did not realize it; she had noticed </a:t>
            </a:r>
            <a:r>
              <a:rPr lang="en-US" sz="4400" b="1" dirty="0" smtClean="0">
                <a:solidFill>
                  <a:srgbClr val="C00000"/>
                </a:solidFill>
                <a:ea typeface="+mj-ea"/>
                <a:cs typeface="+mj-cs"/>
              </a:rPr>
              <a:t>no accident</a:t>
            </a:r>
            <a:r>
              <a:rPr lang="en-US" sz="4400" b="1" dirty="0" smtClean="0">
                <a:solidFill>
                  <a:srgbClr val="C00000"/>
                </a:solidFill>
                <a:ea typeface="+mj-ea"/>
                <a:cs typeface="+mj-cs"/>
              </a:rPr>
              <a:t>. </a:t>
            </a:r>
            <a:r>
              <a:rPr lang="en-US" sz="4400" b="1" dirty="0" smtClean="0">
                <a:solidFill>
                  <a:srgbClr val="C00000"/>
                </a:solidFill>
                <a:ea typeface="+mj-ea"/>
                <a:cs typeface="+mj-cs"/>
              </a:rPr>
              <a:t>When </a:t>
            </a:r>
            <a:r>
              <a:rPr lang="en-US" sz="4400" b="1" dirty="0">
                <a:solidFill>
                  <a:srgbClr val="C00000"/>
                </a:solidFill>
                <a:ea typeface="+mj-ea"/>
                <a:cs typeface="+mj-cs"/>
              </a:rPr>
              <a:t>she reached her house, she set the jar down and found it empty</a:t>
            </a:r>
            <a:r>
              <a:rPr lang="en-US" sz="4400" b="1" dirty="0" smtClean="0">
                <a:solidFill>
                  <a:srgbClr val="C00000"/>
                </a:solidFill>
                <a:ea typeface="+mj-ea"/>
                <a:cs typeface="+mj-cs"/>
              </a:rPr>
              <a:t>.“</a:t>
            </a:r>
            <a:endParaRPr lang="en-US" sz="4400" b="1" dirty="0" smtClean="0">
              <a:solidFill>
                <a:srgbClr val="C00000"/>
              </a:solidFill>
              <a:ea typeface="+mj-ea"/>
              <a:cs typeface="+mj-cs"/>
            </a:endParaRPr>
          </a:p>
        </p:txBody>
      </p:sp>
      <p:sp>
        <p:nvSpPr>
          <p:cNvPr id="5" name="Oval 4"/>
          <p:cNvSpPr/>
          <p:nvPr/>
        </p:nvSpPr>
        <p:spPr>
          <a:xfrm>
            <a:off x="5173921" y="4775733"/>
            <a:ext cx="1969827" cy="1856098"/>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rPr>
              <a:t>?!?</a:t>
            </a:r>
          </a:p>
        </p:txBody>
      </p:sp>
    </p:spTree>
    <p:extLst>
      <p:ext uri="{BB962C8B-B14F-4D97-AF65-F5344CB8AC3E}">
        <p14:creationId xmlns:p14="http://schemas.microsoft.com/office/powerpoint/2010/main" val="3899310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 y="0"/>
            <a:ext cx="12191991" cy="6858000"/>
          </a:xfrm>
        </p:spPr>
        <p:txBody>
          <a:bodyPr>
            <a:noAutofit/>
          </a:bodyPr>
          <a:lstStyle/>
          <a:p>
            <a:r>
              <a:rPr lang="en-US" sz="4400" b="1" dirty="0" smtClean="0">
                <a:solidFill>
                  <a:srgbClr val="C00000"/>
                </a:solidFill>
                <a:ea typeface="+mj-ea"/>
                <a:cs typeface="+mj-cs"/>
              </a:rPr>
              <a:t>(</a:t>
            </a:r>
            <a:r>
              <a:rPr lang="en-US" sz="4400" b="1" dirty="0">
                <a:solidFill>
                  <a:srgbClr val="C00000"/>
                </a:solidFill>
                <a:ea typeface="+mj-ea"/>
                <a:cs typeface="+mj-cs"/>
              </a:rPr>
              <a:t>114) Simon Peter said to him, "Let Mary leave us, for women are not worthy of life." </a:t>
            </a:r>
            <a:r>
              <a:rPr lang="en-US" sz="4400" b="1" dirty="0" smtClean="0">
                <a:solidFill>
                  <a:srgbClr val="C00000"/>
                </a:solidFill>
                <a:ea typeface="+mj-ea"/>
                <a:cs typeface="+mj-cs"/>
              </a:rPr>
              <a:t>Jesus </a:t>
            </a:r>
            <a:r>
              <a:rPr lang="en-US" sz="4400" b="1" dirty="0">
                <a:solidFill>
                  <a:srgbClr val="C00000"/>
                </a:solidFill>
                <a:ea typeface="+mj-ea"/>
                <a:cs typeface="+mj-cs"/>
              </a:rPr>
              <a:t>said, "I myself shall lead her in order to make her male, so that she too may become a living spirit resembling you males. </a:t>
            </a:r>
            <a:r>
              <a:rPr lang="en-US" sz="4400" b="1" dirty="0" smtClean="0">
                <a:solidFill>
                  <a:srgbClr val="C00000"/>
                </a:solidFill>
                <a:ea typeface="+mj-ea"/>
                <a:cs typeface="+mj-cs"/>
              </a:rPr>
              <a:t> For </a:t>
            </a:r>
            <a:r>
              <a:rPr lang="en-US" sz="4400" b="1" dirty="0">
                <a:solidFill>
                  <a:srgbClr val="C00000"/>
                </a:solidFill>
                <a:ea typeface="+mj-ea"/>
                <a:cs typeface="+mj-cs"/>
              </a:rPr>
              <a:t>every woman who will make herself male will enter the kingdom of heaven."</a:t>
            </a:r>
            <a:endParaRPr lang="en-US" sz="4400" b="1" dirty="0" smtClean="0">
              <a:solidFill>
                <a:srgbClr val="C00000"/>
              </a:solidFill>
              <a:ea typeface="+mj-ea"/>
              <a:cs typeface="Arabic Typesetting" panose="03020402040406030203" pitchFamily="66" charset="-78"/>
            </a:endParaRPr>
          </a:p>
          <a:p>
            <a:endParaRPr lang="en-US" sz="3200" b="1" dirty="0">
              <a:solidFill>
                <a:srgbClr val="C00000"/>
              </a:solidFill>
            </a:endParaRPr>
          </a:p>
        </p:txBody>
      </p:sp>
      <p:sp>
        <p:nvSpPr>
          <p:cNvPr id="5" name="Oval 4"/>
          <p:cNvSpPr/>
          <p:nvPr/>
        </p:nvSpPr>
        <p:spPr>
          <a:xfrm>
            <a:off x="5173921" y="4775733"/>
            <a:ext cx="1969827" cy="1856098"/>
          </a:xfrm>
          <a:prstGeom prst="ellipse">
            <a:avLst/>
          </a:prstGeom>
          <a:solidFill>
            <a:srgbClr val="002060"/>
          </a:solidFill>
          <a:ln>
            <a:noFill/>
          </a:ln>
          <a:effectLst>
            <a:outerShdw blurRad="228600" dist="254000" dir="5400000" algn="ctr">
              <a:srgbClr val="000000">
                <a:alpha val="45000"/>
              </a:srgbClr>
            </a:outerShdw>
          </a:effectLst>
          <a:scene3d>
            <a:camera prst="orthographicFront">
              <a:rot lat="0" lon="0" rev="0"/>
            </a:camera>
            <a:lightRig rig="harsh" dir="t">
              <a:rot lat="0" lon="0" rev="5400000"/>
            </a:lightRig>
          </a:scene3d>
          <a:sp3d prstMaterial="metal">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prstClr val="white"/>
                </a:solidFill>
              </a:rPr>
              <a:t>?!?</a:t>
            </a:r>
          </a:p>
        </p:txBody>
      </p:sp>
    </p:spTree>
    <p:extLst>
      <p:ext uri="{BB962C8B-B14F-4D97-AF65-F5344CB8AC3E}">
        <p14:creationId xmlns:p14="http://schemas.microsoft.com/office/powerpoint/2010/main" val="3899310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7000"/>
                    </a14:imgEffect>
                    <a14:imgEffect>
                      <a14:brightnessContrast bright="20000" contrast="35000"/>
                    </a14:imgEffect>
                  </a14:imgLayer>
                </a14:imgProps>
              </a:ext>
              <a:ext uri="{28A0092B-C50C-407E-A947-70E740481C1C}">
                <a14:useLocalDpi xmlns:a14="http://schemas.microsoft.com/office/drawing/2010/main" val="0"/>
              </a:ext>
            </a:extLst>
          </a:blip>
          <a:srcRect/>
          <a:stretch>
            <a:fillRect/>
          </a:stretch>
        </p:blipFill>
        <p:spPr bwMode="auto">
          <a:xfrm rot="21214362">
            <a:off x="2814309" y="115653"/>
            <a:ext cx="1767843" cy="69056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2305057" y="-838200"/>
            <a:ext cx="895351" cy="7898634"/>
          </a:xfrm>
          <a:prstGeom prst="line">
            <a:avLst/>
          </a:prstGeom>
          <a:ln w="1270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6905">
            <a:off x="7806377" y="528353"/>
            <a:ext cx="3504199" cy="5816684"/>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Front" fov="5100000">
              <a:rot lat="0" lon="300002"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5410201" y="955510"/>
            <a:ext cx="2681499" cy="163829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latin typeface="Bodoni MT Black" panose="02070A03080606020203" pitchFamily="18" charset="0"/>
              </a:rPr>
              <a:t>1979</a:t>
            </a:r>
            <a:endParaRPr lang="en-US" sz="6000" dirty="0">
              <a:solidFill>
                <a:srgbClr val="FFFF00"/>
              </a:solidFill>
              <a:latin typeface="Bodoni MT Black" panose="02070A03080606020203" pitchFamily="18" charset="0"/>
            </a:endParaRPr>
          </a:p>
        </p:txBody>
      </p:sp>
      <p:cxnSp>
        <p:nvCxnSpPr>
          <p:cNvPr id="22" name="Straight Connector 21"/>
          <p:cNvCxnSpPr/>
          <p:nvPr/>
        </p:nvCxnSpPr>
        <p:spPr>
          <a:xfrm>
            <a:off x="4429721" y="-634564"/>
            <a:ext cx="514351" cy="7675948"/>
          </a:xfrm>
          <a:prstGeom prst="line">
            <a:avLst/>
          </a:prstGeom>
          <a:ln w="3810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377620" y="6057900"/>
            <a:ext cx="880181" cy="964434"/>
          </a:xfrm>
          <a:prstGeom prst="line">
            <a:avLst/>
          </a:prstGeom>
          <a:ln w="4921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 y="1012660"/>
            <a:ext cx="2694419" cy="1520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latin typeface="Bodoni MT Black" panose="02070A03080606020203" pitchFamily="18" charset="0"/>
              </a:rPr>
              <a:t>1926</a:t>
            </a:r>
            <a:endParaRPr lang="en-US" sz="6000" dirty="0">
              <a:solidFill>
                <a:srgbClr val="FFFF00"/>
              </a:solidFill>
              <a:latin typeface="Bodoni MT Black" panose="02070A03080606020203" pitchFamily="18" charset="0"/>
            </a:endParaRPr>
          </a:p>
        </p:txBody>
      </p:sp>
    </p:spTree>
    <p:extLst>
      <p:ext uri="{BB962C8B-B14F-4D97-AF65-F5344CB8AC3E}">
        <p14:creationId xmlns:p14="http://schemas.microsoft.com/office/powerpoint/2010/main" val="3653029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0"/>
            <a:ext cx="12192000" cy="6858000"/>
          </a:xfrm>
          <a:solidFill>
            <a:schemeClr val="tx1"/>
          </a:solidFill>
        </p:spPr>
        <p:txBody>
          <a:bodyPr/>
          <a:lstStyle/>
          <a:p>
            <a:r>
              <a:rPr lang="en-US" altLang="en-US" sz="9600" b="1" dirty="0">
                <a:solidFill>
                  <a:schemeClr val="bg1"/>
                </a:solidFill>
                <a:latin typeface="Tahoma" pitchFamily="34" charset="0"/>
              </a:rPr>
              <a:t>Galatians 1:8</a:t>
            </a:r>
            <a:endParaRPr lang="en-US" altLang="en-US" dirty="0">
              <a:solidFill>
                <a:schemeClr val="bg1"/>
              </a:solidFill>
            </a:endParaRPr>
          </a:p>
        </p:txBody>
      </p:sp>
    </p:spTree>
    <p:extLst>
      <p:ext uri="{BB962C8B-B14F-4D97-AF65-F5344CB8AC3E}">
        <p14:creationId xmlns:p14="http://schemas.microsoft.com/office/powerpoint/2010/main" val="2801202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smtClean="0">
              <a:solidFill>
                <a:prstClr val="white"/>
              </a:solidFill>
            </a:endParaRPr>
          </a:p>
          <a:p>
            <a:pPr algn="ctr"/>
            <a:endParaRPr lang="en-US" sz="4400" dirty="0">
              <a:solidFill>
                <a:prstClr val="white"/>
              </a:solidFill>
            </a:endParaRPr>
          </a:p>
          <a:p>
            <a:r>
              <a:rPr lang="en-US" sz="3200" dirty="0" smtClean="0">
                <a:solidFill>
                  <a:prstClr val="black"/>
                </a:solidFill>
                <a:latin typeface="Arial Black" panose="020B0A04020102020204" pitchFamily="34" charset="0"/>
              </a:rPr>
              <a:t>	a.) </a:t>
            </a:r>
            <a:r>
              <a:rPr lang="en-US" sz="3200" dirty="0" smtClean="0">
                <a:solidFill>
                  <a:prstClr val="black"/>
                </a:solidFill>
              </a:rPr>
              <a:t>What the issue is not (</a:t>
            </a:r>
            <a:r>
              <a:rPr lang="en-US" sz="3200" b="1" dirty="0" smtClean="0">
                <a:solidFill>
                  <a:prstClr val="black"/>
                </a:solidFill>
              </a:rPr>
              <a:t>John 20:30</a:t>
            </a:r>
            <a:r>
              <a:rPr lang="en-US" sz="3200" dirty="0" smtClean="0">
                <a:solidFill>
                  <a:prstClr val="black"/>
                </a:solidFill>
              </a:rPr>
              <a:t>; etc.) </a:t>
            </a:r>
            <a:br>
              <a:rPr lang="en-US" sz="3200" dirty="0" smtClean="0">
                <a:solidFill>
                  <a:prstClr val="black"/>
                </a:solidFill>
              </a:rPr>
            </a:br>
            <a:endParaRPr lang="en-US" sz="3200" dirty="0" smtClean="0">
              <a:solidFill>
                <a:prstClr val="black"/>
              </a:solidFill>
            </a:endParaRPr>
          </a:p>
          <a:p>
            <a:r>
              <a:rPr lang="en-US" sz="3200" dirty="0" smtClean="0">
                <a:solidFill>
                  <a:prstClr val="black"/>
                </a:solidFill>
                <a:latin typeface="Arial Black" panose="020B0A04020102020204" pitchFamily="34" charset="0"/>
              </a:rPr>
              <a:t>	b.) </a:t>
            </a:r>
            <a:r>
              <a:rPr lang="en-US" sz="3200" dirty="0" smtClean="0">
                <a:solidFill>
                  <a:prstClr val="black"/>
                </a:solidFill>
              </a:rPr>
              <a:t>One example of </a:t>
            </a:r>
            <a:r>
              <a:rPr lang="en-US" sz="3200" dirty="0" err="1" smtClean="0">
                <a:solidFill>
                  <a:prstClr val="black"/>
                </a:solidFill>
              </a:rPr>
              <a:t>pseudepigrapha</a:t>
            </a:r>
            <a:r>
              <a:rPr lang="en-US" sz="3200" dirty="0" smtClean="0">
                <a:solidFill>
                  <a:prstClr val="black"/>
                </a:solidFill>
              </a:rPr>
              <a:t> popularized</a:t>
            </a:r>
            <a:br>
              <a:rPr lang="en-US" sz="3200" dirty="0" smtClean="0">
                <a:solidFill>
                  <a:prstClr val="black"/>
                </a:solidFill>
              </a:rPr>
            </a:br>
            <a:r>
              <a:rPr lang="en-US" sz="3200" dirty="0" smtClean="0">
                <a:solidFill>
                  <a:prstClr val="black"/>
                </a:solidFill>
              </a:rPr>
              <a:t>	in the “The LOST BOOKS OF THE BIBLE” 1926  	</a:t>
            </a:r>
          </a:p>
          <a:p>
            <a:r>
              <a:rPr lang="en-US" sz="3200" i="1" dirty="0" smtClean="0">
                <a:solidFill>
                  <a:prstClr val="black"/>
                </a:solidFill>
              </a:rPr>
              <a:t>	(ridiculous / not taken seriously)</a:t>
            </a:r>
          </a:p>
          <a:p>
            <a:endParaRPr lang="en-US" sz="3200" dirty="0" smtClean="0">
              <a:solidFill>
                <a:prstClr val="black"/>
              </a:solidFill>
            </a:endParaRPr>
          </a:p>
          <a:p>
            <a:r>
              <a:rPr lang="en-US" sz="3200" dirty="0" smtClean="0">
                <a:solidFill>
                  <a:prstClr val="black"/>
                </a:solidFill>
                <a:latin typeface="Arial Black" panose="020B0A04020102020204" pitchFamily="34" charset="0"/>
              </a:rPr>
              <a:t>	c.) </a:t>
            </a:r>
            <a:r>
              <a:rPr lang="en-US" sz="3200" dirty="0" smtClean="0">
                <a:solidFill>
                  <a:prstClr val="black"/>
                </a:solidFill>
              </a:rPr>
              <a:t>A </a:t>
            </a:r>
            <a:r>
              <a:rPr lang="en-US" sz="3200" dirty="0" smtClean="0">
                <a:solidFill>
                  <a:prstClr val="black"/>
                </a:solidFill>
              </a:rPr>
              <a:t>detailed </a:t>
            </a:r>
            <a:r>
              <a:rPr lang="en-US" sz="3200" dirty="0" smtClean="0">
                <a:solidFill>
                  <a:prstClr val="black"/>
                </a:solidFill>
              </a:rPr>
              <a:t>look at the </a:t>
            </a:r>
            <a:r>
              <a:rPr lang="en-US" sz="3200" dirty="0" smtClean="0">
                <a:solidFill>
                  <a:prstClr val="black"/>
                </a:solidFill>
              </a:rPr>
              <a:t>Nag </a:t>
            </a:r>
            <a:r>
              <a:rPr lang="en-US" sz="3200" dirty="0" err="1" smtClean="0">
                <a:solidFill>
                  <a:prstClr val="black"/>
                </a:solidFill>
              </a:rPr>
              <a:t>Hammadi</a:t>
            </a:r>
            <a:r>
              <a:rPr lang="en-US" sz="3200" dirty="0" smtClean="0">
                <a:solidFill>
                  <a:prstClr val="black"/>
                </a:solidFill>
              </a:rPr>
              <a:t> </a:t>
            </a:r>
            <a:br>
              <a:rPr lang="en-US" sz="3200" dirty="0" smtClean="0">
                <a:solidFill>
                  <a:prstClr val="black"/>
                </a:solidFill>
              </a:rPr>
            </a:br>
            <a:r>
              <a:rPr lang="en-US" sz="3200" dirty="0" smtClean="0">
                <a:solidFill>
                  <a:prstClr val="black"/>
                </a:solidFill>
              </a:rPr>
              <a:t>	“</a:t>
            </a:r>
            <a:r>
              <a:rPr lang="en-US" sz="3200" dirty="0" smtClean="0">
                <a:solidFill>
                  <a:prstClr val="black"/>
                </a:solidFill>
              </a:rPr>
              <a:t>gospels,” etc., found in the 1940’s </a:t>
            </a:r>
          </a:p>
          <a:p>
            <a:r>
              <a:rPr lang="en-US" sz="3200" dirty="0" smtClean="0">
                <a:solidFill>
                  <a:prstClr val="black"/>
                </a:solidFill>
              </a:rPr>
              <a:t>	</a:t>
            </a:r>
            <a:r>
              <a:rPr lang="en-US" sz="3200" i="1" dirty="0" smtClean="0">
                <a:solidFill>
                  <a:prstClr val="black"/>
                </a:solidFill>
              </a:rPr>
              <a:t>(also ridiculous, but presented as serious) </a:t>
            </a:r>
            <a:endParaRPr lang="en-US" sz="3200" dirty="0" smtClean="0">
              <a:solidFill>
                <a:prstClr val="black"/>
              </a:solidFill>
            </a:endParaRPr>
          </a:p>
          <a:p>
            <a:endParaRPr lang="en-US" sz="3200" dirty="0" smtClean="0">
              <a:solidFill>
                <a:prstClr val="black"/>
              </a:solidFill>
            </a:endParaRPr>
          </a:p>
          <a:p>
            <a:r>
              <a:rPr lang="en-US" sz="3200" dirty="0" smtClean="0">
                <a:solidFill>
                  <a:prstClr val="black"/>
                </a:solidFill>
                <a:latin typeface="Arial Black" panose="020B0A04020102020204" pitchFamily="34" charset="0"/>
              </a:rPr>
              <a:t>	d.) </a:t>
            </a:r>
            <a:r>
              <a:rPr lang="en-US" sz="3200" dirty="0" smtClean="0">
                <a:solidFill>
                  <a:prstClr val="black"/>
                </a:solidFill>
              </a:rPr>
              <a:t>the gospel of Luke: </a:t>
            </a:r>
            <a:br>
              <a:rPr lang="en-US" sz="3200" dirty="0" smtClean="0">
                <a:solidFill>
                  <a:prstClr val="black"/>
                </a:solidFill>
              </a:rPr>
            </a:br>
            <a:r>
              <a:rPr lang="en-US" sz="3200" dirty="0" smtClean="0">
                <a:solidFill>
                  <a:prstClr val="black"/>
                </a:solidFill>
              </a:rPr>
              <a:t>	a </a:t>
            </a:r>
            <a:r>
              <a:rPr lang="en-US" sz="3200" dirty="0" smtClean="0">
                <a:solidFill>
                  <a:prstClr val="black"/>
                </a:solidFill>
              </a:rPr>
              <a:t>contrast from a </a:t>
            </a:r>
            <a:r>
              <a:rPr lang="en-US" sz="3200" b="1" dirty="0" smtClean="0">
                <a:solidFill>
                  <a:prstClr val="black"/>
                </a:solidFill>
              </a:rPr>
              <a:t>HISTORICAL </a:t>
            </a:r>
            <a:r>
              <a:rPr lang="en-US" sz="3200" dirty="0" smtClean="0">
                <a:solidFill>
                  <a:prstClr val="black"/>
                </a:solidFill>
              </a:rPr>
              <a:t>view   </a:t>
            </a:r>
            <a:endParaRPr lang="en-US" sz="3200" dirty="0" smtClean="0">
              <a:solidFill>
                <a:prstClr val="black"/>
              </a:solidFill>
            </a:endParaRPr>
          </a:p>
          <a:p>
            <a:endParaRPr lang="en-US" sz="3200" dirty="0">
              <a:solidFill>
                <a:prstClr val="black"/>
              </a:solidFill>
            </a:endParaRPr>
          </a:p>
          <a:p>
            <a:endParaRPr lang="en-US" sz="3200" dirty="0" smtClean="0">
              <a:solidFill>
                <a:prstClr val="black"/>
              </a:solidFill>
            </a:endParaRPr>
          </a:p>
          <a:p>
            <a:endParaRPr lang="en-US" sz="3600" dirty="0" smtClean="0">
              <a:solidFill>
                <a:prstClr val="black"/>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016" y="740863"/>
            <a:ext cx="1479005" cy="2334193"/>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113" y="3314711"/>
            <a:ext cx="3460295" cy="1962151"/>
          </a:xfrm>
          <a:prstGeom prst="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392600" y="5540810"/>
            <a:ext cx="3799409" cy="646331"/>
          </a:xfrm>
          <a:prstGeom prst="rect">
            <a:avLst/>
          </a:prstGeom>
        </p:spPr>
        <p:txBody>
          <a:bodyPr wrap="square">
            <a:spAutoFit/>
          </a:bodyPr>
          <a:lstStyle/>
          <a:p>
            <a:r>
              <a:rPr lang="en-US" dirty="0" smtClean="0">
                <a:solidFill>
                  <a:prstClr val="white">
                    <a:lumMod val="50000"/>
                  </a:prstClr>
                </a:solidFill>
              </a:rPr>
              <a:t>permission:  Institute </a:t>
            </a:r>
            <a:r>
              <a:rPr lang="en-US" dirty="0">
                <a:solidFill>
                  <a:prstClr val="white">
                    <a:lumMod val="50000"/>
                  </a:prstClr>
                </a:solidFill>
              </a:rPr>
              <a:t>For Antiquity And Christianity, Claremont, California</a:t>
            </a:r>
          </a:p>
        </p:txBody>
      </p:sp>
      <p:sp>
        <p:nvSpPr>
          <p:cNvPr id="15" name="Right Arrow 14"/>
          <p:cNvSpPr/>
          <p:nvPr/>
        </p:nvSpPr>
        <p:spPr>
          <a:xfrm>
            <a:off x="171451" y="5197910"/>
            <a:ext cx="647700" cy="685800"/>
          </a:xfrm>
          <a:prstGeom prst="rightArrow">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60607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0"/>
            <a:ext cx="12192000" cy="6858000"/>
          </a:xfrm>
          <a:solidFill>
            <a:schemeClr val="tx1"/>
          </a:solidFill>
        </p:spPr>
        <p:txBody>
          <a:bodyPr/>
          <a:lstStyle/>
          <a:p>
            <a:r>
              <a:rPr lang="en-US" altLang="en-US" sz="5400" b="1" dirty="0" smtClean="0">
                <a:solidFill>
                  <a:schemeClr val="bg1"/>
                </a:solidFill>
                <a:latin typeface="Tahoma" pitchFamily="34" charset="0"/>
              </a:rPr>
              <a:t>Compare to the historical nature of Luke / Acts</a:t>
            </a:r>
            <a:endParaRPr lang="en-US" altLang="en-US" sz="5400" dirty="0">
              <a:solidFill>
                <a:schemeClr val="bg1"/>
              </a:solidFill>
            </a:endParaRPr>
          </a:p>
        </p:txBody>
      </p:sp>
    </p:spTree>
    <p:extLst>
      <p:ext uri="{BB962C8B-B14F-4D97-AF65-F5344CB8AC3E}">
        <p14:creationId xmlns:p14="http://schemas.microsoft.com/office/powerpoint/2010/main" val="1889611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subTitle" idx="1"/>
          </p:nvPr>
        </p:nvSpPr>
        <p:spPr>
          <a:xfrm>
            <a:off x="0" y="1676400"/>
            <a:ext cx="12192000" cy="5181600"/>
          </a:xfrm>
        </p:spPr>
        <p:txBody>
          <a:bodyPr/>
          <a:lstStyle/>
          <a:p>
            <a:pPr>
              <a:spcBef>
                <a:spcPts val="500"/>
              </a:spcBef>
              <a:spcAft>
                <a:spcPts val="500"/>
              </a:spcAft>
            </a:pPr>
            <a:r>
              <a:rPr lang="en-US" dirty="0" smtClean="0">
                <a:solidFill>
                  <a:schemeClr val="tx1"/>
                </a:solidFill>
              </a:rPr>
              <a:t>“… </a:t>
            </a:r>
            <a:r>
              <a:rPr lang="en-US" dirty="0">
                <a:solidFill>
                  <a:schemeClr val="tx1"/>
                </a:solidFill>
              </a:rPr>
              <a:t>a Scottish writer, New Testament scholar and </a:t>
            </a:r>
            <a:r>
              <a:rPr lang="en-US" dirty="0" err="1">
                <a:solidFill>
                  <a:schemeClr val="tx1"/>
                </a:solidFill>
              </a:rPr>
              <a:t>archaelologist</a:t>
            </a:r>
            <a:r>
              <a:rPr lang="en-US" dirty="0">
                <a:solidFill>
                  <a:schemeClr val="tx1"/>
                </a:solidFill>
              </a:rPr>
              <a:t>.  He was the first Professor of Classical Archaeology at Oxford University and pioneered the study of antiquity in what is today western Turkey…</a:t>
            </a:r>
          </a:p>
          <a:p>
            <a:pPr>
              <a:spcBef>
                <a:spcPts val="500"/>
              </a:spcBef>
              <a:spcAft>
                <a:spcPts val="500"/>
              </a:spcAft>
            </a:pPr>
            <a:r>
              <a:rPr lang="en-US" dirty="0">
                <a:solidFill>
                  <a:schemeClr val="tx1"/>
                </a:solidFill>
              </a:rPr>
              <a:t>Greece and Turkey remained the focus of Ramsay's research for the remainder of his academic career. He was known for his expertise in the </a:t>
            </a:r>
            <a:r>
              <a:rPr lang="en-US" u="sng" dirty="0">
                <a:solidFill>
                  <a:schemeClr val="tx1"/>
                </a:solidFill>
              </a:rPr>
              <a:t>historic geography and topography of Asia Minor and of its political, social, cultural and religious history</a:t>
            </a:r>
            <a:r>
              <a:rPr lang="en-US" dirty="0">
                <a:solidFill>
                  <a:schemeClr val="tx1"/>
                </a:solidFill>
              </a:rPr>
              <a:t>. </a:t>
            </a:r>
            <a:r>
              <a:rPr lang="en-US" dirty="0" smtClean="0">
                <a:solidFill>
                  <a:schemeClr val="tx1"/>
                </a:solidFill>
              </a:rPr>
              <a:t>”    </a:t>
            </a:r>
            <a:r>
              <a:rPr lang="en-US" sz="2800" b="1" dirty="0">
                <a:solidFill>
                  <a:srgbClr val="0070C0"/>
                </a:solidFill>
                <a:latin typeface="Arial Narrow" pitchFamily="34" charset="0"/>
              </a:rPr>
              <a:t>wikipedia.com</a:t>
            </a:r>
            <a:endParaRPr lang="en-US" dirty="0">
              <a:solidFill>
                <a:srgbClr val="0070C0"/>
              </a:solidFill>
            </a:endParaRPr>
          </a:p>
        </p:txBody>
      </p:sp>
      <p:sp>
        <p:nvSpPr>
          <p:cNvPr id="4" name="Rectangle 3"/>
          <p:cNvSpPr/>
          <p:nvPr/>
        </p:nvSpPr>
        <p:spPr bwMode="auto">
          <a:xfrm>
            <a:off x="0" y="0"/>
            <a:ext cx="10160000" cy="1371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400" smtClean="0">
              <a:solidFill>
                <a:prstClr val="black"/>
              </a:solidFill>
              <a:latin typeface="Times New Roman" charset="0"/>
            </a:endParaRPr>
          </a:p>
        </p:txBody>
      </p:sp>
      <p:sp>
        <p:nvSpPr>
          <p:cNvPr id="5" name="Rectangle 4"/>
          <p:cNvSpPr/>
          <p:nvPr/>
        </p:nvSpPr>
        <p:spPr>
          <a:xfrm>
            <a:off x="0" y="0"/>
            <a:ext cx="12192000" cy="1569660"/>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4800" b="1" dirty="0" smtClean="0">
                <a:solidFill>
                  <a:prstClr val="black"/>
                </a:solidFill>
              </a:rPr>
              <a:t>Sir William Mitchell Ramsay </a:t>
            </a:r>
          </a:p>
          <a:p>
            <a:r>
              <a:rPr lang="en-US" sz="4800" dirty="0" smtClean="0">
                <a:solidFill>
                  <a:prstClr val="black"/>
                </a:solidFill>
              </a:rPr>
              <a:t>(1851 - 1939) </a:t>
            </a:r>
            <a:endParaRPr lang="en-US" sz="4800" dirty="0">
              <a:solidFill>
                <a:prstClr val="black"/>
              </a:solidFill>
            </a:endParaRPr>
          </a:p>
        </p:txBody>
      </p:sp>
    </p:spTree>
    <p:extLst>
      <p:ext uri="{BB962C8B-B14F-4D97-AF65-F5344CB8AC3E}">
        <p14:creationId xmlns:p14="http://schemas.microsoft.com/office/powerpoint/2010/main" val="36612908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1016000" y="0"/>
            <a:ext cx="10363200" cy="1143000"/>
          </a:xfrm>
        </p:spPr>
        <p:txBody>
          <a:bodyPr/>
          <a:lstStyle/>
          <a:p>
            <a:pPr algn="r"/>
            <a:r>
              <a:rPr lang="en-US" dirty="0"/>
              <a:t>Sir William M. </a:t>
            </a:r>
            <a:r>
              <a:rPr lang="en-US" dirty="0" smtClean="0"/>
              <a:t>Ramsay</a:t>
            </a:r>
            <a:endParaRPr lang="en-US" dirty="0"/>
          </a:p>
        </p:txBody>
      </p:sp>
      <p:sp>
        <p:nvSpPr>
          <p:cNvPr id="64515" name="Rectangle 3"/>
          <p:cNvSpPr>
            <a:spLocks noGrp="1" noChangeArrowheads="1"/>
          </p:cNvSpPr>
          <p:nvPr>
            <p:ph type="subTitle" idx="1"/>
          </p:nvPr>
        </p:nvSpPr>
        <p:spPr>
          <a:xfrm>
            <a:off x="0" y="990600"/>
            <a:ext cx="12192000" cy="5715000"/>
          </a:xfrm>
          <a:solidFill>
            <a:srgbClr val="92D050"/>
          </a:solidFill>
          <a:ln w="57150" cmpd="thickThin">
            <a:noFill/>
          </a:ln>
          <a:effectLst/>
        </p:spPr>
        <p:txBody>
          <a:bodyPr>
            <a:normAutofit/>
          </a:bodyPr>
          <a:lstStyle/>
          <a:p>
            <a:pPr algn="l">
              <a:spcBef>
                <a:spcPts val="500"/>
              </a:spcBef>
              <a:spcAft>
                <a:spcPts val="500"/>
              </a:spcAft>
            </a:pPr>
            <a:r>
              <a:rPr lang="en-US" sz="3600" b="1" dirty="0">
                <a:solidFill>
                  <a:schemeClr val="tx1"/>
                </a:solidFill>
              </a:rPr>
              <a:t>“Works that profess to be historical are of various kinds and trustworthy in varying degrees</a:t>
            </a:r>
            <a:r>
              <a:rPr lang="en-US" sz="3600" b="1" dirty="0" smtClean="0">
                <a:solidFill>
                  <a:schemeClr val="tx1"/>
                </a:solidFill>
              </a:rPr>
              <a:t>… </a:t>
            </a:r>
          </a:p>
          <a:p>
            <a:pPr algn="l">
              <a:spcBef>
                <a:spcPts val="500"/>
              </a:spcBef>
              <a:spcAft>
                <a:spcPts val="500"/>
              </a:spcAft>
            </a:pPr>
            <a:r>
              <a:rPr lang="en-US" sz="3600" b="1" dirty="0" smtClean="0">
                <a:solidFill>
                  <a:schemeClr val="tx1"/>
                </a:solidFill>
              </a:rPr>
              <a:t>There </a:t>
            </a:r>
            <a:r>
              <a:rPr lang="en-US" sz="3600" b="1" dirty="0">
                <a:solidFill>
                  <a:schemeClr val="tx1"/>
                </a:solidFill>
              </a:rPr>
              <a:t>is, finally, the historical work of the highest order… Great historians are the rarest of writers… 				 </a:t>
            </a:r>
            <a:endParaRPr lang="en-US" sz="3600" b="1" dirty="0" smtClean="0">
              <a:solidFill>
                <a:schemeClr val="tx1"/>
              </a:solidFill>
            </a:endParaRPr>
          </a:p>
          <a:p>
            <a:pPr>
              <a:spcBef>
                <a:spcPts val="500"/>
              </a:spcBef>
              <a:spcAft>
                <a:spcPts val="500"/>
              </a:spcAft>
            </a:pPr>
            <a:r>
              <a:rPr lang="en-US" sz="3600" b="1" dirty="0" smtClean="0">
                <a:solidFill>
                  <a:schemeClr val="tx1"/>
                </a:solidFill>
              </a:rPr>
              <a:t>…stating </a:t>
            </a:r>
            <a:r>
              <a:rPr lang="en-US" sz="3600" b="1" dirty="0">
                <a:solidFill>
                  <a:schemeClr val="tx1"/>
                </a:solidFill>
              </a:rPr>
              <a:t>in the following chapters reasons for placing the author of Acts among the writers of first rank.”</a:t>
            </a:r>
          </a:p>
          <a:p>
            <a:pPr>
              <a:spcBef>
                <a:spcPts val="500"/>
              </a:spcBef>
              <a:spcAft>
                <a:spcPts val="500"/>
              </a:spcAft>
            </a:pPr>
            <a:r>
              <a:rPr lang="en-US" sz="2800" dirty="0">
                <a:solidFill>
                  <a:schemeClr val="tx1"/>
                </a:solidFill>
                <a:latin typeface="Arial" charset="0"/>
              </a:rPr>
              <a:t>Saint Paul the </a:t>
            </a:r>
            <a:r>
              <a:rPr lang="en-US" sz="2800" dirty="0" err="1">
                <a:solidFill>
                  <a:schemeClr val="tx1"/>
                </a:solidFill>
                <a:latin typeface="Arial" charset="0"/>
              </a:rPr>
              <a:t>Traveller</a:t>
            </a:r>
            <a:r>
              <a:rPr lang="en-US" sz="2800" dirty="0">
                <a:solidFill>
                  <a:schemeClr val="tx1"/>
                </a:solidFill>
                <a:latin typeface="Arial" charset="0"/>
              </a:rPr>
              <a:t> &amp; the Roman Citizen, p.2-4</a:t>
            </a:r>
            <a:endParaRPr lang="en-US" sz="3600" dirty="0">
              <a:solidFill>
                <a:schemeClr val="tx1"/>
              </a:solidFill>
            </a:endParaRPr>
          </a:p>
        </p:txBody>
      </p:sp>
    </p:spTree>
    <p:extLst>
      <p:ext uri="{BB962C8B-B14F-4D97-AF65-F5344CB8AC3E}">
        <p14:creationId xmlns:p14="http://schemas.microsoft.com/office/powerpoint/2010/main" val="38047414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1016000" y="0"/>
            <a:ext cx="10363200" cy="1143000"/>
          </a:xfrm>
        </p:spPr>
        <p:txBody>
          <a:bodyPr/>
          <a:lstStyle/>
          <a:p>
            <a:pPr algn="r"/>
            <a:r>
              <a:rPr lang="en-US"/>
              <a:t>Sir William M. Ramsay</a:t>
            </a:r>
          </a:p>
        </p:txBody>
      </p:sp>
      <p:sp>
        <p:nvSpPr>
          <p:cNvPr id="61443" name="Rectangle 3"/>
          <p:cNvSpPr>
            <a:spLocks noGrp="1" noChangeArrowheads="1"/>
          </p:cNvSpPr>
          <p:nvPr>
            <p:ph type="subTitle" idx="1"/>
          </p:nvPr>
        </p:nvSpPr>
        <p:spPr>
          <a:xfrm>
            <a:off x="0" y="1524000"/>
            <a:ext cx="12192000" cy="4800600"/>
          </a:xfrm>
          <a:solidFill>
            <a:srgbClr val="92D050"/>
          </a:solidFill>
          <a:ln w="57150" cmpd="thickThin">
            <a:noFill/>
          </a:ln>
          <a:effectLst/>
        </p:spPr>
        <p:txBody>
          <a:bodyPr/>
          <a:lstStyle/>
          <a:p>
            <a:pPr>
              <a:spcBef>
                <a:spcPts val="500"/>
              </a:spcBef>
              <a:spcAft>
                <a:spcPts val="500"/>
              </a:spcAft>
            </a:pPr>
            <a:r>
              <a:rPr lang="en-US" sz="3600" b="1" dirty="0">
                <a:solidFill>
                  <a:schemeClr val="tx1"/>
                </a:solidFill>
              </a:rPr>
              <a:t>“I may fairly claim to have entered on this investigation without any prejudice in </a:t>
            </a:r>
            <a:r>
              <a:rPr lang="en-US" sz="3600" b="1" dirty="0" err="1">
                <a:solidFill>
                  <a:schemeClr val="tx1"/>
                </a:solidFill>
              </a:rPr>
              <a:t>favour</a:t>
            </a:r>
            <a:r>
              <a:rPr lang="en-US" sz="3600" b="1" dirty="0">
                <a:solidFill>
                  <a:schemeClr val="tx1"/>
                </a:solidFill>
              </a:rPr>
              <a:t> of the conclusion which I shall now attempt to justify to the reader. On the contrary, I began with a mind </a:t>
            </a:r>
            <a:r>
              <a:rPr lang="en-US" sz="3600" b="1" dirty="0" err="1">
                <a:solidFill>
                  <a:schemeClr val="tx1"/>
                </a:solidFill>
              </a:rPr>
              <a:t>unfavourable</a:t>
            </a:r>
            <a:r>
              <a:rPr lang="en-US" sz="3600" b="1" dirty="0">
                <a:solidFill>
                  <a:schemeClr val="tx1"/>
                </a:solidFill>
              </a:rPr>
              <a:t> to it, for the ingenuity and apparent completeness of the Tubingen theory had at one time convinced me. . .</a:t>
            </a:r>
            <a:r>
              <a:rPr lang="en-US" b="1" dirty="0">
                <a:solidFill>
                  <a:schemeClr val="tx1"/>
                </a:solidFill>
              </a:rPr>
              <a:t> </a:t>
            </a:r>
          </a:p>
        </p:txBody>
      </p:sp>
    </p:spTree>
    <p:extLst>
      <p:ext uri="{BB962C8B-B14F-4D97-AF65-F5344CB8AC3E}">
        <p14:creationId xmlns:p14="http://schemas.microsoft.com/office/powerpoint/2010/main" val="28141150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016000" y="0"/>
            <a:ext cx="10363200" cy="1143000"/>
          </a:xfrm>
        </p:spPr>
        <p:txBody>
          <a:bodyPr/>
          <a:lstStyle/>
          <a:p>
            <a:pPr algn="r"/>
            <a:r>
              <a:rPr lang="en-US"/>
              <a:t>Sir William M. Ramsay</a:t>
            </a:r>
          </a:p>
        </p:txBody>
      </p:sp>
      <p:sp>
        <p:nvSpPr>
          <p:cNvPr id="62467" name="Rectangle 3"/>
          <p:cNvSpPr>
            <a:spLocks noGrp="1" noChangeArrowheads="1"/>
          </p:cNvSpPr>
          <p:nvPr>
            <p:ph type="subTitle" idx="1"/>
          </p:nvPr>
        </p:nvSpPr>
        <p:spPr>
          <a:xfrm>
            <a:off x="0" y="1524000"/>
            <a:ext cx="12192000" cy="4495800"/>
          </a:xfrm>
          <a:solidFill>
            <a:srgbClr val="92D050"/>
          </a:solidFill>
          <a:ln w="57150" cmpd="thickThin">
            <a:noFill/>
          </a:ln>
          <a:effectLst>
            <a:outerShdw dist="107763" dir="2700000" algn="ctr" rotWithShape="0">
              <a:schemeClr val="bg2"/>
            </a:outerShdw>
          </a:effectLst>
        </p:spPr>
        <p:txBody>
          <a:bodyPr/>
          <a:lstStyle/>
          <a:p>
            <a:pPr>
              <a:spcBef>
                <a:spcPts val="500"/>
              </a:spcBef>
              <a:spcAft>
                <a:spcPts val="500"/>
              </a:spcAft>
            </a:pPr>
            <a:r>
              <a:rPr lang="en-US" sz="3600" b="1" dirty="0">
                <a:solidFill>
                  <a:schemeClr val="tx1"/>
                </a:solidFill>
              </a:rPr>
              <a:t>“...but more recently I found myself often brought in contact with the </a:t>
            </a:r>
            <a:r>
              <a:rPr lang="en-US" sz="3600" b="1" i="1" dirty="0">
                <a:solidFill>
                  <a:schemeClr val="tx1"/>
                </a:solidFill>
              </a:rPr>
              <a:t>Book of Acts </a:t>
            </a:r>
            <a:r>
              <a:rPr lang="en-US" sz="3600" b="1" dirty="0">
                <a:solidFill>
                  <a:schemeClr val="tx1"/>
                </a:solidFill>
              </a:rPr>
              <a:t>as an authority for the topography, antiquities, and society of Asia Minor. It was gradually borne in upon me that in various details the narrative showed marvelous truth”</a:t>
            </a:r>
          </a:p>
          <a:p>
            <a:pPr>
              <a:spcBef>
                <a:spcPts val="500"/>
              </a:spcBef>
              <a:spcAft>
                <a:spcPts val="500"/>
              </a:spcAft>
            </a:pPr>
            <a:endParaRPr lang="en-US" sz="1200" dirty="0">
              <a:solidFill>
                <a:schemeClr val="tx1"/>
              </a:solidFill>
            </a:endParaRPr>
          </a:p>
          <a:p>
            <a:pPr>
              <a:spcBef>
                <a:spcPts val="500"/>
              </a:spcBef>
              <a:spcAft>
                <a:spcPts val="500"/>
              </a:spcAft>
            </a:pPr>
            <a:r>
              <a:rPr lang="en-US" sz="2800" dirty="0">
                <a:solidFill>
                  <a:schemeClr val="tx1"/>
                </a:solidFill>
                <a:latin typeface="Arial" charset="0"/>
              </a:rPr>
              <a:t>St. Paul the </a:t>
            </a:r>
            <a:r>
              <a:rPr lang="en-US" sz="2800" dirty="0" err="1">
                <a:solidFill>
                  <a:schemeClr val="tx1"/>
                </a:solidFill>
                <a:latin typeface="Arial" charset="0"/>
              </a:rPr>
              <a:t>Traveller</a:t>
            </a:r>
            <a:r>
              <a:rPr lang="en-US" sz="2800" dirty="0">
                <a:solidFill>
                  <a:schemeClr val="tx1"/>
                </a:solidFill>
                <a:latin typeface="Arial" charset="0"/>
              </a:rPr>
              <a:t> &amp; the Roman Citizen, pg.8</a:t>
            </a:r>
            <a:endParaRPr lang="en-US" sz="3600" dirty="0">
              <a:solidFill>
                <a:schemeClr val="tx1"/>
              </a:solidFill>
            </a:endParaRPr>
          </a:p>
        </p:txBody>
      </p:sp>
    </p:spTree>
    <p:extLst>
      <p:ext uri="{BB962C8B-B14F-4D97-AF65-F5344CB8AC3E}">
        <p14:creationId xmlns:p14="http://schemas.microsoft.com/office/powerpoint/2010/main" val="21327715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4876800" y="3352800"/>
            <a:ext cx="21640800" cy="42672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422400" y="581564"/>
            <a:ext cx="9448800" cy="1323439"/>
          </a:xfrm>
          <a:prstGeom prst="rect">
            <a:avLst/>
          </a:prstGeom>
        </p:spPr>
        <p:txBody>
          <a:bodyPr wrap="square">
            <a:spAutoFit/>
          </a:bodyPr>
          <a:lstStyle/>
          <a:p>
            <a:pPr algn="ctr"/>
            <a:r>
              <a:rPr lang="en-US" sz="4000" b="1" i="1" dirty="0" smtClean="0">
                <a:solidFill>
                  <a:prstClr val="black"/>
                </a:solidFill>
              </a:rPr>
              <a:t>details of a first hand witness in the sea voyages in Acts</a:t>
            </a:r>
            <a:endParaRPr lang="en-US" sz="4000" b="1" i="1" dirty="0">
              <a:solidFill>
                <a:prstClr val="black"/>
              </a:solidFill>
            </a:endParaRPr>
          </a:p>
        </p:txBody>
      </p:sp>
      <p:sp>
        <p:nvSpPr>
          <p:cNvPr id="6" name="Double Wave 5"/>
          <p:cNvSpPr/>
          <p:nvPr/>
        </p:nvSpPr>
        <p:spPr>
          <a:xfrm flipH="1">
            <a:off x="-2336800" y="3733800"/>
            <a:ext cx="15240000" cy="44196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uble Wave 6"/>
          <p:cNvSpPr/>
          <p:nvPr/>
        </p:nvSpPr>
        <p:spPr>
          <a:xfrm>
            <a:off x="-203200" y="4267200"/>
            <a:ext cx="12598400" cy="37338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9268438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12192000" cy="6563816"/>
          </a:xfrm>
          <a:prstGeom prst="rect">
            <a:avLst/>
          </a:prstGeom>
          <a:noFill/>
          <a:ln w="9525">
            <a:noFill/>
            <a:miter lim="800000"/>
            <a:headEnd/>
            <a:tailEnd/>
          </a:ln>
        </p:spPr>
      </p:pic>
      <p:sp>
        <p:nvSpPr>
          <p:cNvPr id="49" name="Rectangle 48"/>
          <p:cNvSpPr/>
          <p:nvPr/>
        </p:nvSpPr>
        <p:spPr>
          <a:xfrm>
            <a:off x="0" y="2"/>
            <a:ext cx="12192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smtClean="0">
                <a:solidFill>
                  <a:prstClr val="black"/>
                </a:solidFill>
                <a:effectLst>
                  <a:outerShdw blurRad="38100" dist="38100" dir="2700000" algn="tl">
                    <a:srgbClr val="000000">
                      <a:alpha val="43137"/>
                    </a:srgbClr>
                  </a:outerShdw>
                </a:effectLst>
                <a:latin typeface="Trebuchet MS" pitchFamily="34" charset="0"/>
                <a:cs typeface="MV Boli" pitchFamily="2" charset="0"/>
              </a:rPr>
              <a:t>Paul’s journeys</a:t>
            </a:r>
            <a:endParaRPr lang="en-US" sz="2400" b="1" dirty="0">
              <a:solidFill>
                <a:prstClr val="black"/>
              </a:solidFill>
              <a:effectLst>
                <a:outerShdw blurRad="38100" dist="38100" dir="2700000" algn="tl">
                  <a:srgbClr val="000000">
                    <a:alpha val="43137"/>
                  </a:srgbClr>
                </a:outerShdw>
              </a:effectLst>
            </a:endParaRPr>
          </a:p>
        </p:txBody>
      </p:sp>
      <p:sp>
        <p:nvSpPr>
          <p:cNvPr id="16" name="Freeform 15"/>
          <p:cNvSpPr/>
          <p:nvPr/>
        </p:nvSpPr>
        <p:spPr>
          <a:xfrm>
            <a:off x="6823874" y="2603773"/>
            <a:ext cx="3779905" cy="2158089"/>
          </a:xfrm>
          <a:custGeom>
            <a:avLst/>
            <a:gdLst>
              <a:gd name="connsiteX0" fmla="*/ 3040038 w 3356211"/>
              <a:gd name="connsiteY0" fmla="*/ 1155510 h 2395182"/>
              <a:gd name="connsiteX1" fmla="*/ 2999095 w 3356211"/>
              <a:gd name="connsiteY1" fmla="*/ 1244220 h 2395182"/>
              <a:gd name="connsiteX2" fmla="*/ 2023280 w 3356211"/>
              <a:gd name="connsiteY2" fmla="*/ 2049438 h 2395182"/>
              <a:gd name="connsiteX3" fmla="*/ 1231710 w 3356211"/>
              <a:gd name="connsiteY3" fmla="*/ 2356513 h 2395182"/>
              <a:gd name="connsiteX4" fmla="*/ 706271 w 3356211"/>
              <a:gd name="connsiteY4" fmla="*/ 1817426 h 2395182"/>
              <a:gd name="connsiteX5" fmla="*/ 249071 w 3356211"/>
              <a:gd name="connsiteY5" fmla="*/ 896202 h 2395182"/>
              <a:gd name="connsiteX6" fmla="*/ 187656 w 3356211"/>
              <a:gd name="connsiteY6" fmla="*/ 90985 h 2395182"/>
              <a:gd name="connsiteX7" fmla="*/ 972402 w 3356211"/>
              <a:gd name="connsiteY7" fmla="*/ 350292 h 2395182"/>
              <a:gd name="connsiteX8" fmla="*/ 910987 w 3356211"/>
              <a:gd name="connsiteY8" fmla="*/ 527713 h 2395182"/>
              <a:gd name="connsiteX9" fmla="*/ 1375011 w 3356211"/>
              <a:gd name="connsiteY9" fmla="*/ 705134 h 2395182"/>
              <a:gd name="connsiteX10" fmla="*/ 883692 w 3356211"/>
              <a:gd name="connsiteY10" fmla="*/ 541361 h 2395182"/>
              <a:gd name="connsiteX11" fmla="*/ 958755 w 3356211"/>
              <a:gd name="connsiteY11" fmla="*/ 363940 h 2395182"/>
              <a:gd name="connsiteX12" fmla="*/ 221775 w 3356211"/>
              <a:gd name="connsiteY12" fmla="*/ 63689 h 2395182"/>
              <a:gd name="connsiteX13" fmla="*/ 180832 w 3356211"/>
              <a:gd name="connsiteY13" fmla="*/ 684662 h 2395182"/>
              <a:gd name="connsiteX14" fmla="*/ 221775 w 3356211"/>
              <a:gd name="connsiteY14" fmla="*/ 882555 h 2395182"/>
              <a:gd name="connsiteX15" fmla="*/ 146713 w 3356211"/>
              <a:gd name="connsiteY15" fmla="*/ 1019032 h 2395182"/>
              <a:gd name="connsiteX16" fmla="*/ 1102056 w 3356211"/>
              <a:gd name="connsiteY16" fmla="*/ 1544471 h 2395182"/>
              <a:gd name="connsiteX17" fmla="*/ 3040038 w 3356211"/>
              <a:gd name="connsiteY17" fmla="*/ 1155510 h 2395182"/>
              <a:gd name="connsiteX0" fmla="*/ 2972937 w 3289110"/>
              <a:gd name="connsiteY0" fmla="*/ 1155510 h 2395182"/>
              <a:gd name="connsiteX1" fmla="*/ 2931994 w 3289110"/>
              <a:gd name="connsiteY1" fmla="*/ 1244220 h 2395182"/>
              <a:gd name="connsiteX2" fmla="*/ 1956179 w 3289110"/>
              <a:gd name="connsiteY2" fmla="*/ 2049438 h 2395182"/>
              <a:gd name="connsiteX3" fmla="*/ 1164609 w 3289110"/>
              <a:gd name="connsiteY3" fmla="*/ 2356513 h 2395182"/>
              <a:gd name="connsiteX4" fmla="*/ 639170 w 3289110"/>
              <a:gd name="connsiteY4" fmla="*/ 1817426 h 2395182"/>
              <a:gd name="connsiteX5" fmla="*/ 181970 w 3289110"/>
              <a:gd name="connsiteY5" fmla="*/ 896202 h 2395182"/>
              <a:gd name="connsiteX6" fmla="*/ 120555 w 3289110"/>
              <a:gd name="connsiteY6" fmla="*/ 90985 h 2395182"/>
              <a:gd name="connsiteX7" fmla="*/ 905301 w 3289110"/>
              <a:gd name="connsiteY7" fmla="*/ 350292 h 2395182"/>
              <a:gd name="connsiteX8" fmla="*/ 843886 w 3289110"/>
              <a:gd name="connsiteY8" fmla="*/ 527713 h 2395182"/>
              <a:gd name="connsiteX9" fmla="*/ 1307910 w 3289110"/>
              <a:gd name="connsiteY9" fmla="*/ 705134 h 2395182"/>
              <a:gd name="connsiteX10" fmla="*/ 816591 w 3289110"/>
              <a:gd name="connsiteY10" fmla="*/ 541361 h 2395182"/>
              <a:gd name="connsiteX11" fmla="*/ 891654 w 3289110"/>
              <a:gd name="connsiteY11" fmla="*/ 363940 h 2395182"/>
              <a:gd name="connsiteX12" fmla="*/ 154674 w 3289110"/>
              <a:gd name="connsiteY12" fmla="*/ 63689 h 2395182"/>
              <a:gd name="connsiteX13" fmla="*/ 113731 w 3289110"/>
              <a:gd name="connsiteY13" fmla="*/ 684662 h 2395182"/>
              <a:gd name="connsiteX14" fmla="*/ 154674 w 3289110"/>
              <a:gd name="connsiteY14" fmla="*/ 882555 h 2395182"/>
              <a:gd name="connsiteX15" fmla="*/ 163773 w 3289110"/>
              <a:gd name="connsiteY15" fmla="*/ 1057701 h 2395182"/>
              <a:gd name="connsiteX16" fmla="*/ 1034955 w 3289110"/>
              <a:gd name="connsiteY16" fmla="*/ 1544471 h 2395182"/>
              <a:gd name="connsiteX17" fmla="*/ 2972937 w 3289110"/>
              <a:gd name="connsiteY17" fmla="*/ 1155510 h 2395182"/>
              <a:gd name="connsiteX0" fmla="*/ 2972937 w 3289110"/>
              <a:gd name="connsiteY0" fmla="*/ 1156648 h 2396320"/>
              <a:gd name="connsiteX1" fmla="*/ 2931994 w 3289110"/>
              <a:gd name="connsiteY1" fmla="*/ 1245358 h 2396320"/>
              <a:gd name="connsiteX2" fmla="*/ 1956179 w 3289110"/>
              <a:gd name="connsiteY2" fmla="*/ 2050576 h 2396320"/>
              <a:gd name="connsiteX3" fmla="*/ 1164609 w 3289110"/>
              <a:gd name="connsiteY3" fmla="*/ 2357651 h 2396320"/>
              <a:gd name="connsiteX4" fmla="*/ 639170 w 3289110"/>
              <a:gd name="connsiteY4" fmla="*/ 1818564 h 2396320"/>
              <a:gd name="connsiteX5" fmla="*/ 181970 w 3289110"/>
              <a:gd name="connsiteY5" fmla="*/ 897340 h 2396320"/>
              <a:gd name="connsiteX6" fmla="*/ 120555 w 3289110"/>
              <a:gd name="connsiteY6" fmla="*/ 92123 h 2396320"/>
              <a:gd name="connsiteX7" fmla="*/ 905301 w 3289110"/>
              <a:gd name="connsiteY7" fmla="*/ 351430 h 2396320"/>
              <a:gd name="connsiteX8" fmla="*/ 843886 w 3289110"/>
              <a:gd name="connsiteY8" fmla="*/ 528851 h 2396320"/>
              <a:gd name="connsiteX9" fmla="*/ 1307910 w 3289110"/>
              <a:gd name="connsiteY9" fmla="*/ 706272 h 2396320"/>
              <a:gd name="connsiteX10" fmla="*/ 816591 w 3289110"/>
              <a:gd name="connsiteY10" fmla="*/ 542499 h 2396320"/>
              <a:gd name="connsiteX11" fmla="*/ 849572 w 3289110"/>
              <a:gd name="connsiteY11" fmla="*/ 296839 h 2396320"/>
              <a:gd name="connsiteX12" fmla="*/ 154674 w 3289110"/>
              <a:gd name="connsiteY12" fmla="*/ 64827 h 2396320"/>
              <a:gd name="connsiteX13" fmla="*/ 113731 w 3289110"/>
              <a:gd name="connsiteY13" fmla="*/ 685800 h 2396320"/>
              <a:gd name="connsiteX14" fmla="*/ 154674 w 3289110"/>
              <a:gd name="connsiteY14" fmla="*/ 883693 h 2396320"/>
              <a:gd name="connsiteX15" fmla="*/ 163773 w 3289110"/>
              <a:gd name="connsiteY15" fmla="*/ 1058839 h 2396320"/>
              <a:gd name="connsiteX16" fmla="*/ 1034955 w 3289110"/>
              <a:gd name="connsiteY16" fmla="*/ 1545609 h 2396320"/>
              <a:gd name="connsiteX17" fmla="*/ 2972937 w 3289110"/>
              <a:gd name="connsiteY17" fmla="*/ 1156648 h 239632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8622 w 3279822"/>
              <a:gd name="connsiteY9" fmla="*/ 714232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8622 w 3279822"/>
              <a:gd name="connsiteY9" fmla="*/ 714232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7484 w 3279822"/>
              <a:gd name="connsiteY9" fmla="*/ 685799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7484 w 3279822"/>
              <a:gd name="connsiteY9" fmla="*/ 685799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7484 w 3279822"/>
              <a:gd name="connsiteY9" fmla="*/ 685799 h 2404280"/>
              <a:gd name="connsiteX10" fmla="*/ 807303 w 3279822"/>
              <a:gd name="connsiteY10" fmla="*/ 550459 h 2404280"/>
              <a:gd name="connsiteX11" fmla="*/ 9164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76349 w 3292522"/>
              <a:gd name="connsiteY0" fmla="*/ 1164609 h 2404281"/>
              <a:gd name="connsiteX1" fmla="*/ 2935406 w 3292522"/>
              <a:gd name="connsiteY1" fmla="*/ 1253319 h 2404281"/>
              <a:gd name="connsiteX2" fmla="*/ 1959591 w 3292522"/>
              <a:gd name="connsiteY2" fmla="*/ 2058537 h 2404281"/>
              <a:gd name="connsiteX3" fmla="*/ 1168021 w 3292522"/>
              <a:gd name="connsiteY3" fmla="*/ 2365612 h 2404281"/>
              <a:gd name="connsiteX4" fmla="*/ 642582 w 3292522"/>
              <a:gd name="connsiteY4" fmla="*/ 1826525 h 2404281"/>
              <a:gd name="connsiteX5" fmla="*/ 185382 w 3292522"/>
              <a:gd name="connsiteY5" fmla="*/ 905301 h 2404281"/>
              <a:gd name="connsiteX6" fmla="*/ 123967 w 3292522"/>
              <a:gd name="connsiteY6" fmla="*/ 100084 h 2404281"/>
              <a:gd name="connsiteX7" fmla="*/ 929184 w 3292522"/>
              <a:gd name="connsiteY7" fmla="*/ 304800 h 2404281"/>
              <a:gd name="connsiteX8" fmla="*/ 847298 w 3292522"/>
              <a:gd name="connsiteY8" fmla="*/ 536812 h 2404281"/>
              <a:gd name="connsiteX9" fmla="*/ 1310184 w 3292522"/>
              <a:gd name="connsiteY9" fmla="*/ 685800 h 2404281"/>
              <a:gd name="connsiteX10" fmla="*/ 820003 w 3292522"/>
              <a:gd name="connsiteY10" fmla="*/ 550460 h 2404281"/>
              <a:gd name="connsiteX11" fmla="*/ 929184 w 3292522"/>
              <a:gd name="connsiteY11" fmla="*/ 304800 h 2404281"/>
              <a:gd name="connsiteX12" fmla="*/ 158086 w 3292522"/>
              <a:gd name="connsiteY12" fmla="*/ 72788 h 2404281"/>
              <a:gd name="connsiteX13" fmla="*/ 117143 w 3292522"/>
              <a:gd name="connsiteY13" fmla="*/ 693761 h 2404281"/>
              <a:gd name="connsiteX14" fmla="*/ 158086 w 3292522"/>
              <a:gd name="connsiteY14" fmla="*/ 891654 h 2404281"/>
              <a:gd name="connsiteX15" fmla="*/ 167185 w 3292522"/>
              <a:gd name="connsiteY15" fmla="*/ 1066800 h 2404281"/>
              <a:gd name="connsiteX16" fmla="*/ 1038367 w 3292522"/>
              <a:gd name="connsiteY16" fmla="*/ 1553570 h 2404281"/>
              <a:gd name="connsiteX17" fmla="*/ 2976349 w 3292522"/>
              <a:gd name="connsiteY17" fmla="*/ 1164609 h 2404281"/>
              <a:gd name="connsiteX0" fmla="*/ 2976349 w 3292522"/>
              <a:gd name="connsiteY0" fmla="*/ 1164609 h 2404281"/>
              <a:gd name="connsiteX1" fmla="*/ 2935406 w 3292522"/>
              <a:gd name="connsiteY1" fmla="*/ 1253319 h 2404281"/>
              <a:gd name="connsiteX2" fmla="*/ 1959591 w 3292522"/>
              <a:gd name="connsiteY2" fmla="*/ 2058537 h 2404281"/>
              <a:gd name="connsiteX3" fmla="*/ 1168021 w 3292522"/>
              <a:gd name="connsiteY3" fmla="*/ 2365612 h 2404281"/>
              <a:gd name="connsiteX4" fmla="*/ 642582 w 3292522"/>
              <a:gd name="connsiteY4" fmla="*/ 1826525 h 2404281"/>
              <a:gd name="connsiteX5" fmla="*/ 185382 w 3292522"/>
              <a:gd name="connsiteY5" fmla="*/ 905301 h 2404281"/>
              <a:gd name="connsiteX6" fmla="*/ 123967 w 3292522"/>
              <a:gd name="connsiteY6" fmla="*/ 100084 h 2404281"/>
              <a:gd name="connsiteX7" fmla="*/ 929184 w 3292522"/>
              <a:gd name="connsiteY7" fmla="*/ 304800 h 2404281"/>
              <a:gd name="connsiteX8" fmla="*/ 847298 w 3292522"/>
              <a:gd name="connsiteY8" fmla="*/ 536812 h 2404281"/>
              <a:gd name="connsiteX9" fmla="*/ 1310184 w 3292522"/>
              <a:gd name="connsiteY9" fmla="*/ 685800 h 2404281"/>
              <a:gd name="connsiteX10" fmla="*/ 852984 w 3292522"/>
              <a:gd name="connsiteY10" fmla="*/ 533401 h 2404281"/>
              <a:gd name="connsiteX11" fmla="*/ 929184 w 3292522"/>
              <a:gd name="connsiteY11" fmla="*/ 304800 h 2404281"/>
              <a:gd name="connsiteX12" fmla="*/ 158086 w 3292522"/>
              <a:gd name="connsiteY12" fmla="*/ 72788 h 2404281"/>
              <a:gd name="connsiteX13" fmla="*/ 117143 w 3292522"/>
              <a:gd name="connsiteY13" fmla="*/ 693761 h 2404281"/>
              <a:gd name="connsiteX14" fmla="*/ 158086 w 3292522"/>
              <a:gd name="connsiteY14" fmla="*/ 891654 h 2404281"/>
              <a:gd name="connsiteX15" fmla="*/ 167185 w 3292522"/>
              <a:gd name="connsiteY15" fmla="*/ 1066800 h 2404281"/>
              <a:gd name="connsiteX16" fmla="*/ 1038367 w 3292522"/>
              <a:gd name="connsiteY16" fmla="*/ 1553570 h 2404281"/>
              <a:gd name="connsiteX17" fmla="*/ 2976349 w 3292522"/>
              <a:gd name="connsiteY17" fmla="*/ 1164609 h 2404281"/>
              <a:gd name="connsiteX0" fmla="*/ 2834184 w 3150357"/>
              <a:gd name="connsiteY0" fmla="*/ 1219201 h 2404281"/>
              <a:gd name="connsiteX1" fmla="*/ 2935406 w 3150357"/>
              <a:gd name="connsiteY1" fmla="*/ 1253319 h 2404281"/>
              <a:gd name="connsiteX2" fmla="*/ 1959591 w 3150357"/>
              <a:gd name="connsiteY2" fmla="*/ 2058537 h 2404281"/>
              <a:gd name="connsiteX3" fmla="*/ 1168021 w 3150357"/>
              <a:gd name="connsiteY3" fmla="*/ 2365612 h 2404281"/>
              <a:gd name="connsiteX4" fmla="*/ 642582 w 3150357"/>
              <a:gd name="connsiteY4" fmla="*/ 1826525 h 2404281"/>
              <a:gd name="connsiteX5" fmla="*/ 185382 w 3150357"/>
              <a:gd name="connsiteY5" fmla="*/ 905301 h 2404281"/>
              <a:gd name="connsiteX6" fmla="*/ 123967 w 3150357"/>
              <a:gd name="connsiteY6" fmla="*/ 100084 h 2404281"/>
              <a:gd name="connsiteX7" fmla="*/ 929184 w 3150357"/>
              <a:gd name="connsiteY7" fmla="*/ 304800 h 2404281"/>
              <a:gd name="connsiteX8" fmla="*/ 847298 w 3150357"/>
              <a:gd name="connsiteY8" fmla="*/ 536812 h 2404281"/>
              <a:gd name="connsiteX9" fmla="*/ 1310184 w 3150357"/>
              <a:gd name="connsiteY9" fmla="*/ 685800 h 2404281"/>
              <a:gd name="connsiteX10" fmla="*/ 852984 w 3150357"/>
              <a:gd name="connsiteY10" fmla="*/ 533401 h 2404281"/>
              <a:gd name="connsiteX11" fmla="*/ 929184 w 3150357"/>
              <a:gd name="connsiteY11" fmla="*/ 304800 h 2404281"/>
              <a:gd name="connsiteX12" fmla="*/ 158086 w 3150357"/>
              <a:gd name="connsiteY12" fmla="*/ 72788 h 2404281"/>
              <a:gd name="connsiteX13" fmla="*/ 117143 w 3150357"/>
              <a:gd name="connsiteY13" fmla="*/ 693761 h 2404281"/>
              <a:gd name="connsiteX14" fmla="*/ 158086 w 3150357"/>
              <a:gd name="connsiteY14" fmla="*/ 891654 h 2404281"/>
              <a:gd name="connsiteX15" fmla="*/ 167185 w 3150357"/>
              <a:gd name="connsiteY15" fmla="*/ 1066800 h 2404281"/>
              <a:gd name="connsiteX16" fmla="*/ 1038367 w 3150357"/>
              <a:gd name="connsiteY16" fmla="*/ 1553570 h 2404281"/>
              <a:gd name="connsiteX17" fmla="*/ 2834184 w 3150357"/>
              <a:gd name="connsiteY17" fmla="*/ 1219201 h 2404281"/>
              <a:gd name="connsiteX0" fmla="*/ 2834184 w 3133487"/>
              <a:gd name="connsiteY0" fmla="*/ 1219201 h 2404281"/>
              <a:gd name="connsiteX1" fmla="*/ 2834185 w 3133487"/>
              <a:gd name="connsiteY1" fmla="*/ 1371601 h 2404281"/>
              <a:gd name="connsiteX2" fmla="*/ 1959591 w 3133487"/>
              <a:gd name="connsiteY2" fmla="*/ 2058537 h 2404281"/>
              <a:gd name="connsiteX3" fmla="*/ 1168021 w 3133487"/>
              <a:gd name="connsiteY3" fmla="*/ 2365612 h 2404281"/>
              <a:gd name="connsiteX4" fmla="*/ 642582 w 3133487"/>
              <a:gd name="connsiteY4" fmla="*/ 1826525 h 2404281"/>
              <a:gd name="connsiteX5" fmla="*/ 185382 w 3133487"/>
              <a:gd name="connsiteY5" fmla="*/ 905301 h 2404281"/>
              <a:gd name="connsiteX6" fmla="*/ 123967 w 3133487"/>
              <a:gd name="connsiteY6" fmla="*/ 100084 h 2404281"/>
              <a:gd name="connsiteX7" fmla="*/ 929184 w 3133487"/>
              <a:gd name="connsiteY7" fmla="*/ 304800 h 2404281"/>
              <a:gd name="connsiteX8" fmla="*/ 847298 w 3133487"/>
              <a:gd name="connsiteY8" fmla="*/ 536812 h 2404281"/>
              <a:gd name="connsiteX9" fmla="*/ 1310184 w 3133487"/>
              <a:gd name="connsiteY9" fmla="*/ 685800 h 2404281"/>
              <a:gd name="connsiteX10" fmla="*/ 852984 w 3133487"/>
              <a:gd name="connsiteY10" fmla="*/ 533401 h 2404281"/>
              <a:gd name="connsiteX11" fmla="*/ 929184 w 3133487"/>
              <a:gd name="connsiteY11" fmla="*/ 304800 h 2404281"/>
              <a:gd name="connsiteX12" fmla="*/ 158086 w 3133487"/>
              <a:gd name="connsiteY12" fmla="*/ 72788 h 2404281"/>
              <a:gd name="connsiteX13" fmla="*/ 117143 w 3133487"/>
              <a:gd name="connsiteY13" fmla="*/ 693761 h 2404281"/>
              <a:gd name="connsiteX14" fmla="*/ 158086 w 3133487"/>
              <a:gd name="connsiteY14" fmla="*/ 891654 h 2404281"/>
              <a:gd name="connsiteX15" fmla="*/ 167185 w 3133487"/>
              <a:gd name="connsiteY15" fmla="*/ 1066800 h 2404281"/>
              <a:gd name="connsiteX16" fmla="*/ 1038367 w 3133487"/>
              <a:gd name="connsiteY16" fmla="*/ 1553570 h 2404281"/>
              <a:gd name="connsiteX17" fmla="*/ 2834184 w 3133487"/>
              <a:gd name="connsiteY17" fmla="*/ 1219201 h 2404281"/>
              <a:gd name="connsiteX0" fmla="*/ 2834185 w 3133488"/>
              <a:gd name="connsiteY0" fmla="*/ 1219201 h 2404281"/>
              <a:gd name="connsiteX1" fmla="*/ 2834185 w 3133488"/>
              <a:gd name="connsiteY1" fmla="*/ 1371601 h 2404281"/>
              <a:gd name="connsiteX2" fmla="*/ 1959591 w 3133488"/>
              <a:gd name="connsiteY2" fmla="*/ 2058537 h 2404281"/>
              <a:gd name="connsiteX3" fmla="*/ 1168021 w 3133488"/>
              <a:gd name="connsiteY3" fmla="*/ 2365612 h 2404281"/>
              <a:gd name="connsiteX4" fmla="*/ 642582 w 3133488"/>
              <a:gd name="connsiteY4" fmla="*/ 1826525 h 2404281"/>
              <a:gd name="connsiteX5" fmla="*/ 185382 w 3133488"/>
              <a:gd name="connsiteY5" fmla="*/ 905301 h 2404281"/>
              <a:gd name="connsiteX6" fmla="*/ 123967 w 3133488"/>
              <a:gd name="connsiteY6" fmla="*/ 100084 h 2404281"/>
              <a:gd name="connsiteX7" fmla="*/ 929184 w 3133488"/>
              <a:gd name="connsiteY7" fmla="*/ 304800 h 2404281"/>
              <a:gd name="connsiteX8" fmla="*/ 847298 w 3133488"/>
              <a:gd name="connsiteY8" fmla="*/ 536812 h 2404281"/>
              <a:gd name="connsiteX9" fmla="*/ 1310184 w 3133488"/>
              <a:gd name="connsiteY9" fmla="*/ 685800 h 2404281"/>
              <a:gd name="connsiteX10" fmla="*/ 852984 w 3133488"/>
              <a:gd name="connsiteY10" fmla="*/ 533401 h 2404281"/>
              <a:gd name="connsiteX11" fmla="*/ 929184 w 3133488"/>
              <a:gd name="connsiteY11" fmla="*/ 304800 h 2404281"/>
              <a:gd name="connsiteX12" fmla="*/ 158086 w 3133488"/>
              <a:gd name="connsiteY12" fmla="*/ 72788 h 2404281"/>
              <a:gd name="connsiteX13" fmla="*/ 117143 w 3133488"/>
              <a:gd name="connsiteY13" fmla="*/ 693761 h 2404281"/>
              <a:gd name="connsiteX14" fmla="*/ 158086 w 3133488"/>
              <a:gd name="connsiteY14" fmla="*/ 891654 h 2404281"/>
              <a:gd name="connsiteX15" fmla="*/ 167185 w 3133488"/>
              <a:gd name="connsiteY15" fmla="*/ 1066800 h 2404281"/>
              <a:gd name="connsiteX16" fmla="*/ 1038367 w 3133488"/>
              <a:gd name="connsiteY16" fmla="*/ 1553570 h 2404281"/>
              <a:gd name="connsiteX17" fmla="*/ 2834185 w 3133488"/>
              <a:gd name="connsiteY17" fmla="*/ 1219201 h 2404281"/>
              <a:gd name="connsiteX0" fmla="*/ 2757984 w 3057287"/>
              <a:gd name="connsiteY0" fmla="*/ 1219201 h 2404281"/>
              <a:gd name="connsiteX1" fmla="*/ 2834185 w 3057287"/>
              <a:gd name="connsiteY1" fmla="*/ 1371601 h 2404281"/>
              <a:gd name="connsiteX2" fmla="*/ 1959591 w 3057287"/>
              <a:gd name="connsiteY2" fmla="*/ 2058537 h 2404281"/>
              <a:gd name="connsiteX3" fmla="*/ 1168021 w 3057287"/>
              <a:gd name="connsiteY3" fmla="*/ 2365612 h 2404281"/>
              <a:gd name="connsiteX4" fmla="*/ 642582 w 3057287"/>
              <a:gd name="connsiteY4" fmla="*/ 1826525 h 2404281"/>
              <a:gd name="connsiteX5" fmla="*/ 185382 w 3057287"/>
              <a:gd name="connsiteY5" fmla="*/ 905301 h 2404281"/>
              <a:gd name="connsiteX6" fmla="*/ 123967 w 3057287"/>
              <a:gd name="connsiteY6" fmla="*/ 100084 h 2404281"/>
              <a:gd name="connsiteX7" fmla="*/ 929184 w 3057287"/>
              <a:gd name="connsiteY7" fmla="*/ 304800 h 2404281"/>
              <a:gd name="connsiteX8" fmla="*/ 847298 w 3057287"/>
              <a:gd name="connsiteY8" fmla="*/ 536812 h 2404281"/>
              <a:gd name="connsiteX9" fmla="*/ 1310184 w 3057287"/>
              <a:gd name="connsiteY9" fmla="*/ 685800 h 2404281"/>
              <a:gd name="connsiteX10" fmla="*/ 852984 w 3057287"/>
              <a:gd name="connsiteY10" fmla="*/ 533401 h 2404281"/>
              <a:gd name="connsiteX11" fmla="*/ 929184 w 3057287"/>
              <a:gd name="connsiteY11" fmla="*/ 304800 h 2404281"/>
              <a:gd name="connsiteX12" fmla="*/ 158086 w 3057287"/>
              <a:gd name="connsiteY12" fmla="*/ 72788 h 2404281"/>
              <a:gd name="connsiteX13" fmla="*/ 117143 w 3057287"/>
              <a:gd name="connsiteY13" fmla="*/ 693761 h 2404281"/>
              <a:gd name="connsiteX14" fmla="*/ 158086 w 3057287"/>
              <a:gd name="connsiteY14" fmla="*/ 891654 h 2404281"/>
              <a:gd name="connsiteX15" fmla="*/ 167185 w 3057287"/>
              <a:gd name="connsiteY15" fmla="*/ 1066800 h 2404281"/>
              <a:gd name="connsiteX16" fmla="*/ 1038367 w 3057287"/>
              <a:gd name="connsiteY16" fmla="*/ 1553570 h 2404281"/>
              <a:gd name="connsiteX17" fmla="*/ 2757984 w 3057287"/>
              <a:gd name="connsiteY17" fmla="*/ 1219201 h 2404281"/>
              <a:gd name="connsiteX0" fmla="*/ 2757984 w 3037384"/>
              <a:gd name="connsiteY0" fmla="*/ 1219201 h 2404281"/>
              <a:gd name="connsiteX1" fmla="*/ 2834185 w 3037384"/>
              <a:gd name="connsiteY1" fmla="*/ 1371601 h 2404281"/>
              <a:gd name="connsiteX2" fmla="*/ 1959591 w 3037384"/>
              <a:gd name="connsiteY2" fmla="*/ 2058537 h 2404281"/>
              <a:gd name="connsiteX3" fmla="*/ 1168021 w 3037384"/>
              <a:gd name="connsiteY3" fmla="*/ 2365612 h 2404281"/>
              <a:gd name="connsiteX4" fmla="*/ 642582 w 3037384"/>
              <a:gd name="connsiteY4" fmla="*/ 1826525 h 2404281"/>
              <a:gd name="connsiteX5" fmla="*/ 185382 w 3037384"/>
              <a:gd name="connsiteY5" fmla="*/ 905301 h 2404281"/>
              <a:gd name="connsiteX6" fmla="*/ 123967 w 3037384"/>
              <a:gd name="connsiteY6" fmla="*/ 100084 h 2404281"/>
              <a:gd name="connsiteX7" fmla="*/ 929184 w 3037384"/>
              <a:gd name="connsiteY7" fmla="*/ 304800 h 2404281"/>
              <a:gd name="connsiteX8" fmla="*/ 847298 w 3037384"/>
              <a:gd name="connsiteY8" fmla="*/ 536812 h 2404281"/>
              <a:gd name="connsiteX9" fmla="*/ 1310184 w 3037384"/>
              <a:gd name="connsiteY9" fmla="*/ 685800 h 2404281"/>
              <a:gd name="connsiteX10" fmla="*/ 852984 w 3037384"/>
              <a:gd name="connsiteY10" fmla="*/ 533401 h 2404281"/>
              <a:gd name="connsiteX11" fmla="*/ 929184 w 3037384"/>
              <a:gd name="connsiteY11" fmla="*/ 304800 h 2404281"/>
              <a:gd name="connsiteX12" fmla="*/ 158086 w 3037384"/>
              <a:gd name="connsiteY12" fmla="*/ 72788 h 2404281"/>
              <a:gd name="connsiteX13" fmla="*/ 117143 w 3037384"/>
              <a:gd name="connsiteY13" fmla="*/ 693761 h 2404281"/>
              <a:gd name="connsiteX14" fmla="*/ 158086 w 3037384"/>
              <a:gd name="connsiteY14" fmla="*/ 891654 h 2404281"/>
              <a:gd name="connsiteX15" fmla="*/ 167185 w 3037384"/>
              <a:gd name="connsiteY15" fmla="*/ 1066800 h 2404281"/>
              <a:gd name="connsiteX16" fmla="*/ 1157785 w 3037384"/>
              <a:gd name="connsiteY16" fmla="*/ 1600201 h 2404281"/>
              <a:gd name="connsiteX17" fmla="*/ 2757984 w 3037384"/>
              <a:gd name="connsiteY17" fmla="*/ 1219201 h 2404281"/>
              <a:gd name="connsiteX0" fmla="*/ 2757984 w 3037384"/>
              <a:gd name="connsiteY0" fmla="*/ 1219201 h 2404281"/>
              <a:gd name="connsiteX1" fmla="*/ 2834185 w 3037384"/>
              <a:gd name="connsiteY1" fmla="*/ 1295401 h 2404281"/>
              <a:gd name="connsiteX2" fmla="*/ 1959591 w 3037384"/>
              <a:gd name="connsiteY2" fmla="*/ 2058537 h 2404281"/>
              <a:gd name="connsiteX3" fmla="*/ 1168021 w 3037384"/>
              <a:gd name="connsiteY3" fmla="*/ 2365612 h 2404281"/>
              <a:gd name="connsiteX4" fmla="*/ 642582 w 3037384"/>
              <a:gd name="connsiteY4" fmla="*/ 1826525 h 2404281"/>
              <a:gd name="connsiteX5" fmla="*/ 185382 w 3037384"/>
              <a:gd name="connsiteY5" fmla="*/ 905301 h 2404281"/>
              <a:gd name="connsiteX6" fmla="*/ 123967 w 3037384"/>
              <a:gd name="connsiteY6" fmla="*/ 100084 h 2404281"/>
              <a:gd name="connsiteX7" fmla="*/ 929184 w 3037384"/>
              <a:gd name="connsiteY7" fmla="*/ 304800 h 2404281"/>
              <a:gd name="connsiteX8" fmla="*/ 847298 w 3037384"/>
              <a:gd name="connsiteY8" fmla="*/ 536812 h 2404281"/>
              <a:gd name="connsiteX9" fmla="*/ 1310184 w 3037384"/>
              <a:gd name="connsiteY9" fmla="*/ 685800 h 2404281"/>
              <a:gd name="connsiteX10" fmla="*/ 852984 w 3037384"/>
              <a:gd name="connsiteY10" fmla="*/ 533401 h 2404281"/>
              <a:gd name="connsiteX11" fmla="*/ 929184 w 3037384"/>
              <a:gd name="connsiteY11" fmla="*/ 304800 h 2404281"/>
              <a:gd name="connsiteX12" fmla="*/ 158086 w 3037384"/>
              <a:gd name="connsiteY12" fmla="*/ 72788 h 2404281"/>
              <a:gd name="connsiteX13" fmla="*/ 117143 w 3037384"/>
              <a:gd name="connsiteY13" fmla="*/ 693761 h 2404281"/>
              <a:gd name="connsiteX14" fmla="*/ 158086 w 3037384"/>
              <a:gd name="connsiteY14" fmla="*/ 891654 h 2404281"/>
              <a:gd name="connsiteX15" fmla="*/ 167185 w 3037384"/>
              <a:gd name="connsiteY15" fmla="*/ 1066800 h 2404281"/>
              <a:gd name="connsiteX16" fmla="*/ 1157785 w 3037384"/>
              <a:gd name="connsiteY16" fmla="*/ 1600201 h 2404281"/>
              <a:gd name="connsiteX17" fmla="*/ 2757984 w 3037384"/>
              <a:gd name="connsiteY17" fmla="*/ 1219201 h 2404281"/>
              <a:gd name="connsiteX0" fmla="*/ 2681785 w 2961185"/>
              <a:gd name="connsiteY0" fmla="*/ 1219201 h 2404281"/>
              <a:gd name="connsiteX1" fmla="*/ 2834185 w 2961185"/>
              <a:gd name="connsiteY1" fmla="*/ 1295401 h 2404281"/>
              <a:gd name="connsiteX2" fmla="*/ 1959591 w 2961185"/>
              <a:gd name="connsiteY2" fmla="*/ 2058537 h 2404281"/>
              <a:gd name="connsiteX3" fmla="*/ 1168021 w 2961185"/>
              <a:gd name="connsiteY3" fmla="*/ 2365612 h 2404281"/>
              <a:gd name="connsiteX4" fmla="*/ 642582 w 2961185"/>
              <a:gd name="connsiteY4" fmla="*/ 1826525 h 2404281"/>
              <a:gd name="connsiteX5" fmla="*/ 185382 w 2961185"/>
              <a:gd name="connsiteY5" fmla="*/ 905301 h 2404281"/>
              <a:gd name="connsiteX6" fmla="*/ 123967 w 2961185"/>
              <a:gd name="connsiteY6" fmla="*/ 100084 h 2404281"/>
              <a:gd name="connsiteX7" fmla="*/ 929184 w 2961185"/>
              <a:gd name="connsiteY7" fmla="*/ 304800 h 2404281"/>
              <a:gd name="connsiteX8" fmla="*/ 847298 w 2961185"/>
              <a:gd name="connsiteY8" fmla="*/ 536812 h 2404281"/>
              <a:gd name="connsiteX9" fmla="*/ 1310184 w 2961185"/>
              <a:gd name="connsiteY9" fmla="*/ 685800 h 2404281"/>
              <a:gd name="connsiteX10" fmla="*/ 852984 w 2961185"/>
              <a:gd name="connsiteY10" fmla="*/ 533401 h 2404281"/>
              <a:gd name="connsiteX11" fmla="*/ 929184 w 2961185"/>
              <a:gd name="connsiteY11" fmla="*/ 304800 h 2404281"/>
              <a:gd name="connsiteX12" fmla="*/ 158086 w 2961185"/>
              <a:gd name="connsiteY12" fmla="*/ 72788 h 2404281"/>
              <a:gd name="connsiteX13" fmla="*/ 117143 w 2961185"/>
              <a:gd name="connsiteY13" fmla="*/ 693761 h 2404281"/>
              <a:gd name="connsiteX14" fmla="*/ 158086 w 2961185"/>
              <a:gd name="connsiteY14" fmla="*/ 891654 h 2404281"/>
              <a:gd name="connsiteX15" fmla="*/ 167185 w 2961185"/>
              <a:gd name="connsiteY15" fmla="*/ 1066800 h 2404281"/>
              <a:gd name="connsiteX16" fmla="*/ 1157785 w 2961185"/>
              <a:gd name="connsiteY16" fmla="*/ 1600201 h 2404281"/>
              <a:gd name="connsiteX17" fmla="*/ 2681785 w 2961185"/>
              <a:gd name="connsiteY17" fmla="*/ 12192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310184 w 2961186"/>
              <a:gd name="connsiteY9" fmla="*/ 685800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2339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2339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2339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1577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217 w 2960617"/>
              <a:gd name="connsiteY0" fmla="*/ 1287440 h 2396320"/>
              <a:gd name="connsiteX1" fmla="*/ 2833616 w 2960617"/>
              <a:gd name="connsiteY1" fmla="*/ 1287440 h 2396320"/>
              <a:gd name="connsiteX2" fmla="*/ 1959022 w 2960617"/>
              <a:gd name="connsiteY2" fmla="*/ 2050576 h 2396320"/>
              <a:gd name="connsiteX3" fmla="*/ 1167452 w 2960617"/>
              <a:gd name="connsiteY3" fmla="*/ 2357651 h 2396320"/>
              <a:gd name="connsiteX4" fmla="*/ 642013 w 2960617"/>
              <a:gd name="connsiteY4" fmla="*/ 1818564 h 2396320"/>
              <a:gd name="connsiteX5" fmla="*/ 184813 w 2960617"/>
              <a:gd name="connsiteY5" fmla="*/ 897340 h 2396320"/>
              <a:gd name="connsiteX6" fmla="*/ 166616 w 2960617"/>
              <a:gd name="connsiteY6" fmla="*/ 151264 h 2396320"/>
              <a:gd name="connsiteX7" fmla="*/ 928615 w 2960617"/>
              <a:gd name="connsiteY7" fmla="*/ 296839 h 2396320"/>
              <a:gd name="connsiteX8" fmla="*/ 846729 w 2960617"/>
              <a:gd name="connsiteY8" fmla="*/ 528851 h 2396320"/>
              <a:gd name="connsiteX9" fmla="*/ 1157216 w 2960617"/>
              <a:gd name="connsiteY9" fmla="*/ 684664 h 2396320"/>
              <a:gd name="connsiteX10" fmla="*/ 852415 w 2960617"/>
              <a:gd name="connsiteY10" fmla="*/ 525440 h 2396320"/>
              <a:gd name="connsiteX11" fmla="*/ 928615 w 2960617"/>
              <a:gd name="connsiteY11" fmla="*/ 296839 h 2396320"/>
              <a:gd name="connsiteX12" fmla="*/ 157517 w 2960617"/>
              <a:gd name="connsiteY12" fmla="*/ 64827 h 2396320"/>
              <a:gd name="connsiteX13" fmla="*/ 116574 w 2960617"/>
              <a:gd name="connsiteY13" fmla="*/ 685800 h 2396320"/>
              <a:gd name="connsiteX14" fmla="*/ 157517 w 2960617"/>
              <a:gd name="connsiteY14" fmla="*/ 883693 h 2396320"/>
              <a:gd name="connsiteX15" fmla="*/ 166616 w 2960617"/>
              <a:gd name="connsiteY15" fmla="*/ 1058839 h 2396320"/>
              <a:gd name="connsiteX16" fmla="*/ 1157216 w 2960617"/>
              <a:gd name="connsiteY16" fmla="*/ 1592240 h 2396320"/>
              <a:gd name="connsiteX17" fmla="*/ 2681217 w 2960617"/>
              <a:gd name="connsiteY17" fmla="*/ 1287440 h 2396320"/>
              <a:gd name="connsiteX0" fmla="*/ 2681217 w 2960617"/>
              <a:gd name="connsiteY0" fmla="*/ 1277204 h 2386084"/>
              <a:gd name="connsiteX1" fmla="*/ 2833616 w 2960617"/>
              <a:gd name="connsiteY1" fmla="*/ 1277204 h 2386084"/>
              <a:gd name="connsiteX2" fmla="*/ 1959022 w 2960617"/>
              <a:gd name="connsiteY2" fmla="*/ 2040340 h 2386084"/>
              <a:gd name="connsiteX3" fmla="*/ 1167452 w 2960617"/>
              <a:gd name="connsiteY3" fmla="*/ 2347415 h 2386084"/>
              <a:gd name="connsiteX4" fmla="*/ 642013 w 2960617"/>
              <a:gd name="connsiteY4" fmla="*/ 1808328 h 2386084"/>
              <a:gd name="connsiteX5" fmla="*/ 184813 w 2960617"/>
              <a:gd name="connsiteY5" fmla="*/ 887104 h 2386084"/>
              <a:gd name="connsiteX6" fmla="*/ 166616 w 2960617"/>
              <a:gd name="connsiteY6" fmla="*/ 141028 h 2386084"/>
              <a:gd name="connsiteX7" fmla="*/ 928615 w 2960617"/>
              <a:gd name="connsiteY7" fmla="*/ 286603 h 2386084"/>
              <a:gd name="connsiteX8" fmla="*/ 846729 w 2960617"/>
              <a:gd name="connsiteY8" fmla="*/ 518615 h 2386084"/>
              <a:gd name="connsiteX9" fmla="*/ 1157216 w 2960617"/>
              <a:gd name="connsiteY9" fmla="*/ 674428 h 2386084"/>
              <a:gd name="connsiteX10" fmla="*/ 852415 w 2960617"/>
              <a:gd name="connsiteY10" fmla="*/ 515204 h 2386084"/>
              <a:gd name="connsiteX11" fmla="*/ 928615 w 2960617"/>
              <a:gd name="connsiteY11" fmla="*/ 286603 h 2386084"/>
              <a:gd name="connsiteX12" fmla="*/ 166616 w 2960617"/>
              <a:gd name="connsiteY12" fmla="*/ 64827 h 2386084"/>
              <a:gd name="connsiteX13" fmla="*/ 116574 w 2960617"/>
              <a:gd name="connsiteY13" fmla="*/ 675564 h 2386084"/>
              <a:gd name="connsiteX14" fmla="*/ 157517 w 2960617"/>
              <a:gd name="connsiteY14" fmla="*/ 873457 h 2386084"/>
              <a:gd name="connsiteX15" fmla="*/ 166616 w 2960617"/>
              <a:gd name="connsiteY15" fmla="*/ 1048603 h 2386084"/>
              <a:gd name="connsiteX16" fmla="*/ 1157216 w 2960617"/>
              <a:gd name="connsiteY16" fmla="*/ 1582004 h 2386084"/>
              <a:gd name="connsiteX17" fmla="*/ 2681217 w 2960617"/>
              <a:gd name="connsiteY17" fmla="*/ 1277204 h 2386084"/>
              <a:gd name="connsiteX0" fmla="*/ 2681217 w 2960617"/>
              <a:gd name="connsiteY0" fmla="*/ 1277204 h 2386084"/>
              <a:gd name="connsiteX1" fmla="*/ 2833616 w 2960617"/>
              <a:gd name="connsiteY1" fmla="*/ 1277204 h 2386084"/>
              <a:gd name="connsiteX2" fmla="*/ 1959022 w 2960617"/>
              <a:gd name="connsiteY2" fmla="*/ 2040340 h 2386084"/>
              <a:gd name="connsiteX3" fmla="*/ 1167452 w 2960617"/>
              <a:gd name="connsiteY3" fmla="*/ 2347415 h 2386084"/>
              <a:gd name="connsiteX4" fmla="*/ 642013 w 2960617"/>
              <a:gd name="connsiteY4" fmla="*/ 1808328 h 2386084"/>
              <a:gd name="connsiteX5" fmla="*/ 184813 w 2960617"/>
              <a:gd name="connsiteY5" fmla="*/ 887104 h 2386084"/>
              <a:gd name="connsiteX6" fmla="*/ 166616 w 2960617"/>
              <a:gd name="connsiteY6" fmla="*/ 141028 h 2386084"/>
              <a:gd name="connsiteX7" fmla="*/ 928615 w 2960617"/>
              <a:gd name="connsiteY7" fmla="*/ 286603 h 2386084"/>
              <a:gd name="connsiteX8" fmla="*/ 846729 w 2960617"/>
              <a:gd name="connsiteY8" fmla="*/ 518615 h 2386084"/>
              <a:gd name="connsiteX9" fmla="*/ 1157216 w 2960617"/>
              <a:gd name="connsiteY9" fmla="*/ 674428 h 2386084"/>
              <a:gd name="connsiteX10" fmla="*/ 852415 w 2960617"/>
              <a:gd name="connsiteY10" fmla="*/ 515204 h 2386084"/>
              <a:gd name="connsiteX11" fmla="*/ 928615 w 2960617"/>
              <a:gd name="connsiteY11" fmla="*/ 286603 h 2386084"/>
              <a:gd name="connsiteX12" fmla="*/ 166616 w 2960617"/>
              <a:gd name="connsiteY12" fmla="*/ 64827 h 2386084"/>
              <a:gd name="connsiteX13" fmla="*/ 116574 w 2960617"/>
              <a:gd name="connsiteY13" fmla="*/ 675564 h 2386084"/>
              <a:gd name="connsiteX14" fmla="*/ 157517 w 2960617"/>
              <a:gd name="connsiteY14" fmla="*/ 873457 h 2386084"/>
              <a:gd name="connsiteX15" fmla="*/ 166616 w 2960617"/>
              <a:gd name="connsiteY15" fmla="*/ 1048603 h 2386084"/>
              <a:gd name="connsiteX16" fmla="*/ 1157216 w 2960617"/>
              <a:gd name="connsiteY16" fmla="*/ 1582004 h 2386084"/>
              <a:gd name="connsiteX17" fmla="*/ 2681217 w 2960617"/>
              <a:gd name="connsiteY17" fmla="*/ 1277204 h 2386084"/>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28615 w 2960617"/>
              <a:gd name="connsiteY11" fmla="*/ 245659 h 2345140"/>
              <a:gd name="connsiteX12" fmla="*/ 166616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28615 w 2960617"/>
              <a:gd name="connsiteY11" fmla="*/ 245659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762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066800 w 2960617"/>
              <a:gd name="connsiteY9" fmla="*/ 557283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252483 h 2345140"/>
              <a:gd name="connsiteX12" fmla="*/ 152400 w 2960617"/>
              <a:gd name="connsiteY12" fmla="*/ 1762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328683 h 2345140"/>
              <a:gd name="connsiteX12" fmla="*/ 152400 w 2960617"/>
              <a:gd name="connsiteY12" fmla="*/ 1762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160061 h 2268941"/>
              <a:gd name="connsiteX1" fmla="*/ 2833616 w 2960617"/>
              <a:gd name="connsiteY1" fmla="*/ 1160061 h 2268941"/>
              <a:gd name="connsiteX2" fmla="*/ 1959022 w 2960617"/>
              <a:gd name="connsiteY2" fmla="*/ 1923197 h 2268941"/>
              <a:gd name="connsiteX3" fmla="*/ 1167452 w 2960617"/>
              <a:gd name="connsiteY3" fmla="*/ 2230272 h 2268941"/>
              <a:gd name="connsiteX4" fmla="*/ 642013 w 2960617"/>
              <a:gd name="connsiteY4" fmla="*/ 1691185 h 2268941"/>
              <a:gd name="connsiteX5" fmla="*/ 184813 w 2960617"/>
              <a:gd name="connsiteY5" fmla="*/ 769961 h 2268941"/>
              <a:gd name="connsiteX6" fmla="*/ 152400 w 2960617"/>
              <a:gd name="connsiteY6" fmla="*/ 100084 h 2268941"/>
              <a:gd name="connsiteX7" fmla="*/ 928615 w 2960617"/>
              <a:gd name="connsiteY7" fmla="*/ 169460 h 2268941"/>
              <a:gd name="connsiteX8" fmla="*/ 846729 w 2960617"/>
              <a:gd name="connsiteY8" fmla="*/ 401472 h 2268941"/>
              <a:gd name="connsiteX9" fmla="*/ 1143000 w 2960617"/>
              <a:gd name="connsiteY9" fmla="*/ 557284 h 2268941"/>
              <a:gd name="connsiteX10" fmla="*/ 852415 w 2960617"/>
              <a:gd name="connsiteY10" fmla="*/ 398061 h 2268941"/>
              <a:gd name="connsiteX11" fmla="*/ 914400 w 2960617"/>
              <a:gd name="connsiteY11" fmla="*/ 252484 h 2268941"/>
              <a:gd name="connsiteX12" fmla="*/ 152400 w 2960617"/>
              <a:gd name="connsiteY12" fmla="*/ 100084 h 2268941"/>
              <a:gd name="connsiteX13" fmla="*/ 116574 w 2960617"/>
              <a:gd name="connsiteY13" fmla="*/ 558421 h 2268941"/>
              <a:gd name="connsiteX14" fmla="*/ 157517 w 2960617"/>
              <a:gd name="connsiteY14" fmla="*/ 756314 h 2268941"/>
              <a:gd name="connsiteX15" fmla="*/ 166616 w 2960617"/>
              <a:gd name="connsiteY15" fmla="*/ 931460 h 2268941"/>
              <a:gd name="connsiteX16" fmla="*/ 1157216 w 2960617"/>
              <a:gd name="connsiteY16" fmla="*/ 1464861 h 2268941"/>
              <a:gd name="connsiteX17" fmla="*/ 2681217 w 2960617"/>
              <a:gd name="connsiteY17" fmla="*/ 1160061 h 2268941"/>
              <a:gd name="connsiteX0" fmla="*/ 2681217 w 2960617"/>
              <a:gd name="connsiteY0" fmla="*/ 1146223 h 2255103"/>
              <a:gd name="connsiteX1" fmla="*/ 2833616 w 2960617"/>
              <a:gd name="connsiteY1" fmla="*/ 1146223 h 2255103"/>
              <a:gd name="connsiteX2" fmla="*/ 1959022 w 2960617"/>
              <a:gd name="connsiteY2" fmla="*/ 1909359 h 2255103"/>
              <a:gd name="connsiteX3" fmla="*/ 1167452 w 2960617"/>
              <a:gd name="connsiteY3" fmla="*/ 2216434 h 2255103"/>
              <a:gd name="connsiteX4" fmla="*/ 642013 w 2960617"/>
              <a:gd name="connsiteY4" fmla="*/ 1677347 h 2255103"/>
              <a:gd name="connsiteX5" fmla="*/ 184813 w 2960617"/>
              <a:gd name="connsiteY5" fmla="*/ 756123 h 2255103"/>
              <a:gd name="connsiteX6" fmla="*/ 152400 w 2960617"/>
              <a:gd name="connsiteY6" fmla="*/ 86246 h 2255103"/>
              <a:gd name="connsiteX7" fmla="*/ 914400 w 2960617"/>
              <a:gd name="connsiteY7" fmla="*/ 238646 h 2255103"/>
              <a:gd name="connsiteX8" fmla="*/ 846729 w 2960617"/>
              <a:gd name="connsiteY8" fmla="*/ 387634 h 2255103"/>
              <a:gd name="connsiteX9" fmla="*/ 1143000 w 2960617"/>
              <a:gd name="connsiteY9" fmla="*/ 543446 h 2255103"/>
              <a:gd name="connsiteX10" fmla="*/ 852415 w 2960617"/>
              <a:gd name="connsiteY10" fmla="*/ 384223 h 2255103"/>
              <a:gd name="connsiteX11" fmla="*/ 914400 w 2960617"/>
              <a:gd name="connsiteY11" fmla="*/ 238646 h 2255103"/>
              <a:gd name="connsiteX12" fmla="*/ 152400 w 2960617"/>
              <a:gd name="connsiteY12" fmla="*/ 86246 h 2255103"/>
              <a:gd name="connsiteX13" fmla="*/ 116574 w 2960617"/>
              <a:gd name="connsiteY13" fmla="*/ 544583 h 2255103"/>
              <a:gd name="connsiteX14" fmla="*/ 157517 w 2960617"/>
              <a:gd name="connsiteY14" fmla="*/ 742476 h 2255103"/>
              <a:gd name="connsiteX15" fmla="*/ 166616 w 2960617"/>
              <a:gd name="connsiteY15" fmla="*/ 917622 h 2255103"/>
              <a:gd name="connsiteX16" fmla="*/ 1157216 w 2960617"/>
              <a:gd name="connsiteY16" fmla="*/ 1451023 h 2255103"/>
              <a:gd name="connsiteX17" fmla="*/ 2681217 w 2960617"/>
              <a:gd name="connsiteY17" fmla="*/ 1146223 h 2255103"/>
              <a:gd name="connsiteX0" fmla="*/ 2681217 w 2960617"/>
              <a:gd name="connsiteY0" fmla="*/ 1146223 h 2255103"/>
              <a:gd name="connsiteX1" fmla="*/ 2833616 w 2960617"/>
              <a:gd name="connsiteY1" fmla="*/ 1146223 h 2255103"/>
              <a:gd name="connsiteX2" fmla="*/ 1959022 w 2960617"/>
              <a:gd name="connsiteY2" fmla="*/ 1909359 h 2255103"/>
              <a:gd name="connsiteX3" fmla="*/ 1167452 w 2960617"/>
              <a:gd name="connsiteY3" fmla="*/ 2216434 h 2255103"/>
              <a:gd name="connsiteX4" fmla="*/ 642013 w 2960617"/>
              <a:gd name="connsiteY4" fmla="*/ 1677347 h 2255103"/>
              <a:gd name="connsiteX5" fmla="*/ 184813 w 2960617"/>
              <a:gd name="connsiteY5" fmla="*/ 756123 h 2255103"/>
              <a:gd name="connsiteX6" fmla="*/ 152400 w 2960617"/>
              <a:gd name="connsiteY6" fmla="*/ 86246 h 2255103"/>
              <a:gd name="connsiteX7" fmla="*/ 914400 w 2960617"/>
              <a:gd name="connsiteY7" fmla="*/ 238646 h 2255103"/>
              <a:gd name="connsiteX8" fmla="*/ 846729 w 2960617"/>
              <a:gd name="connsiteY8" fmla="*/ 387634 h 2255103"/>
              <a:gd name="connsiteX9" fmla="*/ 1143000 w 2960617"/>
              <a:gd name="connsiteY9" fmla="*/ 543446 h 2255103"/>
              <a:gd name="connsiteX10" fmla="*/ 852415 w 2960617"/>
              <a:gd name="connsiteY10" fmla="*/ 384223 h 2255103"/>
              <a:gd name="connsiteX11" fmla="*/ 914400 w 2960617"/>
              <a:gd name="connsiteY11" fmla="*/ 238646 h 2255103"/>
              <a:gd name="connsiteX12" fmla="*/ 152400 w 2960617"/>
              <a:gd name="connsiteY12" fmla="*/ 86246 h 2255103"/>
              <a:gd name="connsiteX13" fmla="*/ 76200 w 2960617"/>
              <a:gd name="connsiteY13" fmla="*/ 238646 h 2255103"/>
              <a:gd name="connsiteX14" fmla="*/ 157517 w 2960617"/>
              <a:gd name="connsiteY14" fmla="*/ 742476 h 2255103"/>
              <a:gd name="connsiteX15" fmla="*/ 166616 w 2960617"/>
              <a:gd name="connsiteY15" fmla="*/ 917622 h 2255103"/>
              <a:gd name="connsiteX16" fmla="*/ 1157216 w 2960617"/>
              <a:gd name="connsiteY16" fmla="*/ 1451023 h 2255103"/>
              <a:gd name="connsiteX17" fmla="*/ 2681217 w 2960617"/>
              <a:gd name="connsiteY17" fmla="*/ 1146223 h 2255103"/>
              <a:gd name="connsiteX0" fmla="*/ 2695433 w 2974833"/>
              <a:gd name="connsiteY0" fmla="*/ 1146223 h 2255103"/>
              <a:gd name="connsiteX1" fmla="*/ 2847832 w 2974833"/>
              <a:gd name="connsiteY1" fmla="*/ 1146223 h 2255103"/>
              <a:gd name="connsiteX2" fmla="*/ 1973238 w 2974833"/>
              <a:gd name="connsiteY2" fmla="*/ 1909359 h 2255103"/>
              <a:gd name="connsiteX3" fmla="*/ 1181668 w 2974833"/>
              <a:gd name="connsiteY3" fmla="*/ 2216434 h 2255103"/>
              <a:gd name="connsiteX4" fmla="*/ 656229 w 2974833"/>
              <a:gd name="connsiteY4" fmla="*/ 1677347 h 2255103"/>
              <a:gd name="connsiteX5" fmla="*/ 199029 w 2974833"/>
              <a:gd name="connsiteY5" fmla="*/ 756123 h 2255103"/>
              <a:gd name="connsiteX6" fmla="*/ 166616 w 2974833"/>
              <a:gd name="connsiteY6" fmla="*/ 86246 h 2255103"/>
              <a:gd name="connsiteX7" fmla="*/ 928616 w 2974833"/>
              <a:gd name="connsiteY7" fmla="*/ 238646 h 2255103"/>
              <a:gd name="connsiteX8" fmla="*/ 860945 w 2974833"/>
              <a:gd name="connsiteY8" fmla="*/ 387634 h 2255103"/>
              <a:gd name="connsiteX9" fmla="*/ 1157216 w 2974833"/>
              <a:gd name="connsiteY9" fmla="*/ 543446 h 2255103"/>
              <a:gd name="connsiteX10" fmla="*/ 866631 w 2974833"/>
              <a:gd name="connsiteY10" fmla="*/ 384223 h 2255103"/>
              <a:gd name="connsiteX11" fmla="*/ 928616 w 2974833"/>
              <a:gd name="connsiteY11" fmla="*/ 238646 h 2255103"/>
              <a:gd name="connsiteX12" fmla="*/ 166616 w 2974833"/>
              <a:gd name="connsiteY12" fmla="*/ 86246 h 2255103"/>
              <a:gd name="connsiteX13" fmla="*/ 90416 w 2974833"/>
              <a:gd name="connsiteY13" fmla="*/ 238646 h 2255103"/>
              <a:gd name="connsiteX14" fmla="*/ 171733 w 2974833"/>
              <a:gd name="connsiteY14" fmla="*/ 742476 h 2255103"/>
              <a:gd name="connsiteX15" fmla="*/ 166616 w 2974833"/>
              <a:gd name="connsiteY15" fmla="*/ 1000646 h 2255103"/>
              <a:gd name="connsiteX16" fmla="*/ 1171432 w 2974833"/>
              <a:gd name="connsiteY16" fmla="*/ 1451023 h 2255103"/>
              <a:gd name="connsiteX17" fmla="*/ 2695433 w 2974833"/>
              <a:gd name="connsiteY17" fmla="*/ 1146223 h 2255103"/>
              <a:gd name="connsiteX0" fmla="*/ 2668517 w 2947917"/>
              <a:gd name="connsiteY0" fmla="*/ 1146223 h 2255103"/>
              <a:gd name="connsiteX1" fmla="*/ 2820916 w 2947917"/>
              <a:gd name="connsiteY1" fmla="*/ 1146223 h 2255103"/>
              <a:gd name="connsiteX2" fmla="*/ 1946322 w 2947917"/>
              <a:gd name="connsiteY2" fmla="*/ 1909359 h 2255103"/>
              <a:gd name="connsiteX3" fmla="*/ 1154752 w 2947917"/>
              <a:gd name="connsiteY3" fmla="*/ 2216434 h 2255103"/>
              <a:gd name="connsiteX4" fmla="*/ 629313 w 2947917"/>
              <a:gd name="connsiteY4" fmla="*/ 1677347 h 2255103"/>
              <a:gd name="connsiteX5" fmla="*/ 172113 w 2947917"/>
              <a:gd name="connsiteY5" fmla="*/ 756123 h 2255103"/>
              <a:gd name="connsiteX6" fmla="*/ 139700 w 2947917"/>
              <a:gd name="connsiteY6" fmla="*/ 86246 h 2255103"/>
              <a:gd name="connsiteX7" fmla="*/ 901700 w 2947917"/>
              <a:gd name="connsiteY7" fmla="*/ 238646 h 2255103"/>
              <a:gd name="connsiteX8" fmla="*/ 834029 w 2947917"/>
              <a:gd name="connsiteY8" fmla="*/ 387634 h 2255103"/>
              <a:gd name="connsiteX9" fmla="*/ 1130300 w 2947917"/>
              <a:gd name="connsiteY9" fmla="*/ 543446 h 2255103"/>
              <a:gd name="connsiteX10" fmla="*/ 839715 w 2947917"/>
              <a:gd name="connsiteY10" fmla="*/ 384223 h 2255103"/>
              <a:gd name="connsiteX11" fmla="*/ 901700 w 2947917"/>
              <a:gd name="connsiteY11" fmla="*/ 238646 h 2255103"/>
              <a:gd name="connsiteX12" fmla="*/ 139700 w 2947917"/>
              <a:gd name="connsiteY12" fmla="*/ 86246 h 2255103"/>
              <a:gd name="connsiteX13" fmla="*/ 63500 w 2947917"/>
              <a:gd name="connsiteY13" fmla="*/ 238646 h 2255103"/>
              <a:gd name="connsiteX14" fmla="*/ 144817 w 2947917"/>
              <a:gd name="connsiteY14" fmla="*/ 742476 h 2255103"/>
              <a:gd name="connsiteX15" fmla="*/ 201684 w 2947917"/>
              <a:gd name="connsiteY15" fmla="*/ 1000646 h 2255103"/>
              <a:gd name="connsiteX16" fmla="*/ 1144516 w 2947917"/>
              <a:gd name="connsiteY16" fmla="*/ 1451023 h 2255103"/>
              <a:gd name="connsiteX17" fmla="*/ 2668517 w 2947917"/>
              <a:gd name="connsiteY17" fmla="*/ 1146223 h 2255103"/>
              <a:gd name="connsiteX0" fmla="*/ 2616062 w 2847295"/>
              <a:gd name="connsiteY0" fmla="*/ 1082263 h 2158089"/>
              <a:gd name="connsiteX1" fmla="*/ 2768461 w 2847295"/>
              <a:gd name="connsiteY1" fmla="*/ 1082263 h 2158089"/>
              <a:gd name="connsiteX2" fmla="*/ 1893867 w 2847295"/>
              <a:gd name="connsiteY2" fmla="*/ 1845399 h 2158089"/>
              <a:gd name="connsiteX3" fmla="*/ 1102297 w 2847295"/>
              <a:gd name="connsiteY3" fmla="*/ 2152474 h 2158089"/>
              <a:gd name="connsiteX4" fmla="*/ 576858 w 2847295"/>
              <a:gd name="connsiteY4" fmla="*/ 1613387 h 2158089"/>
              <a:gd name="connsiteX5" fmla="*/ 119658 w 2847295"/>
              <a:gd name="connsiteY5" fmla="*/ 692163 h 2158089"/>
              <a:gd name="connsiteX6" fmla="*/ 87245 w 2847295"/>
              <a:gd name="connsiteY6" fmla="*/ 22286 h 2158089"/>
              <a:gd name="connsiteX7" fmla="*/ 849245 w 2847295"/>
              <a:gd name="connsiteY7" fmla="*/ 174686 h 2158089"/>
              <a:gd name="connsiteX8" fmla="*/ 781574 w 2847295"/>
              <a:gd name="connsiteY8" fmla="*/ 323674 h 2158089"/>
              <a:gd name="connsiteX9" fmla="*/ 1077845 w 2847295"/>
              <a:gd name="connsiteY9" fmla="*/ 479486 h 2158089"/>
              <a:gd name="connsiteX10" fmla="*/ 787260 w 2847295"/>
              <a:gd name="connsiteY10" fmla="*/ 320263 h 2158089"/>
              <a:gd name="connsiteX11" fmla="*/ 849245 w 2847295"/>
              <a:gd name="connsiteY11" fmla="*/ 174686 h 2158089"/>
              <a:gd name="connsiteX12" fmla="*/ 87245 w 2847295"/>
              <a:gd name="connsiteY12" fmla="*/ 22286 h 2158089"/>
              <a:gd name="connsiteX13" fmla="*/ 15807 w 2847295"/>
              <a:gd name="connsiteY13" fmla="*/ 227074 h 2158089"/>
              <a:gd name="connsiteX14" fmla="*/ 92362 w 2847295"/>
              <a:gd name="connsiteY14" fmla="*/ 678516 h 2158089"/>
              <a:gd name="connsiteX15" fmla="*/ 149229 w 2847295"/>
              <a:gd name="connsiteY15" fmla="*/ 936686 h 2158089"/>
              <a:gd name="connsiteX16" fmla="*/ 1092061 w 2847295"/>
              <a:gd name="connsiteY16" fmla="*/ 1387063 h 2158089"/>
              <a:gd name="connsiteX17" fmla="*/ 2616062 w 2847295"/>
              <a:gd name="connsiteY17" fmla="*/ 1082263 h 2158089"/>
              <a:gd name="connsiteX0" fmla="*/ 2616062 w 2847295"/>
              <a:gd name="connsiteY0" fmla="*/ 1082263 h 2158089"/>
              <a:gd name="connsiteX1" fmla="*/ 2768461 w 2847295"/>
              <a:gd name="connsiteY1" fmla="*/ 1082263 h 2158089"/>
              <a:gd name="connsiteX2" fmla="*/ 1893867 w 2847295"/>
              <a:gd name="connsiteY2" fmla="*/ 1845399 h 2158089"/>
              <a:gd name="connsiteX3" fmla="*/ 1102297 w 2847295"/>
              <a:gd name="connsiteY3" fmla="*/ 2152474 h 2158089"/>
              <a:gd name="connsiteX4" fmla="*/ 576858 w 2847295"/>
              <a:gd name="connsiteY4" fmla="*/ 1613387 h 2158089"/>
              <a:gd name="connsiteX5" fmla="*/ 119658 w 2847295"/>
              <a:gd name="connsiteY5" fmla="*/ 692163 h 2158089"/>
              <a:gd name="connsiteX6" fmla="*/ 87245 w 2847295"/>
              <a:gd name="connsiteY6" fmla="*/ 22286 h 2158089"/>
              <a:gd name="connsiteX7" fmla="*/ 849245 w 2847295"/>
              <a:gd name="connsiteY7" fmla="*/ 174686 h 2158089"/>
              <a:gd name="connsiteX8" fmla="*/ 781574 w 2847295"/>
              <a:gd name="connsiteY8" fmla="*/ 323674 h 2158089"/>
              <a:gd name="connsiteX9" fmla="*/ 1077845 w 2847295"/>
              <a:gd name="connsiteY9" fmla="*/ 479486 h 2158089"/>
              <a:gd name="connsiteX10" fmla="*/ 787260 w 2847295"/>
              <a:gd name="connsiteY10" fmla="*/ 320263 h 2158089"/>
              <a:gd name="connsiteX11" fmla="*/ 849245 w 2847295"/>
              <a:gd name="connsiteY11" fmla="*/ 174686 h 2158089"/>
              <a:gd name="connsiteX12" fmla="*/ 87245 w 2847295"/>
              <a:gd name="connsiteY12" fmla="*/ 22286 h 2158089"/>
              <a:gd name="connsiteX13" fmla="*/ 15807 w 2847295"/>
              <a:gd name="connsiteY13" fmla="*/ 179449 h 2158089"/>
              <a:gd name="connsiteX14" fmla="*/ 92362 w 2847295"/>
              <a:gd name="connsiteY14" fmla="*/ 678516 h 2158089"/>
              <a:gd name="connsiteX15" fmla="*/ 149229 w 2847295"/>
              <a:gd name="connsiteY15" fmla="*/ 936686 h 2158089"/>
              <a:gd name="connsiteX16" fmla="*/ 1092061 w 2847295"/>
              <a:gd name="connsiteY16" fmla="*/ 1387063 h 2158089"/>
              <a:gd name="connsiteX17" fmla="*/ 2616062 w 2847295"/>
              <a:gd name="connsiteY17" fmla="*/ 1082263 h 2158089"/>
              <a:gd name="connsiteX0" fmla="*/ 2613406 w 2844639"/>
              <a:gd name="connsiteY0" fmla="*/ 1082263 h 2158089"/>
              <a:gd name="connsiteX1" fmla="*/ 2765805 w 2844639"/>
              <a:gd name="connsiteY1" fmla="*/ 1082263 h 2158089"/>
              <a:gd name="connsiteX2" fmla="*/ 1891211 w 2844639"/>
              <a:gd name="connsiteY2" fmla="*/ 1845399 h 2158089"/>
              <a:gd name="connsiteX3" fmla="*/ 1099641 w 2844639"/>
              <a:gd name="connsiteY3" fmla="*/ 2152474 h 2158089"/>
              <a:gd name="connsiteX4" fmla="*/ 574202 w 2844639"/>
              <a:gd name="connsiteY4" fmla="*/ 1613387 h 2158089"/>
              <a:gd name="connsiteX5" fmla="*/ 117002 w 2844639"/>
              <a:gd name="connsiteY5" fmla="*/ 692163 h 2158089"/>
              <a:gd name="connsiteX6" fmla="*/ 84589 w 2844639"/>
              <a:gd name="connsiteY6" fmla="*/ 22286 h 2158089"/>
              <a:gd name="connsiteX7" fmla="*/ 846589 w 2844639"/>
              <a:gd name="connsiteY7" fmla="*/ 174686 h 2158089"/>
              <a:gd name="connsiteX8" fmla="*/ 778918 w 2844639"/>
              <a:gd name="connsiteY8" fmla="*/ 323674 h 2158089"/>
              <a:gd name="connsiteX9" fmla="*/ 1075189 w 2844639"/>
              <a:gd name="connsiteY9" fmla="*/ 479486 h 2158089"/>
              <a:gd name="connsiteX10" fmla="*/ 784604 w 2844639"/>
              <a:gd name="connsiteY10" fmla="*/ 320263 h 2158089"/>
              <a:gd name="connsiteX11" fmla="*/ 846589 w 2844639"/>
              <a:gd name="connsiteY11" fmla="*/ 174686 h 2158089"/>
              <a:gd name="connsiteX12" fmla="*/ 84589 w 2844639"/>
              <a:gd name="connsiteY12" fmla="*/ 22286 h 2158089"/>
              <a:gd name="connsiteX13" fmla="*/ 17913 w 2844639"/>
              <a:gd name="connsiteY13" fmla="*/ 217549 h 2158089"/>
              <a:gd name="connsiteX14" fmla="*/ 89706 w 2844639"/>
              <a:gd name="connsiteY14" fmla="*/ 678516 h 2158089"/>
              <a:gd name="connsiteX15" fmla="*/ 146573 w 2844639"/>
              <a:gd name="connsiteY15" fmla="*/ 936686 h 2158089"/>
              <a:gd name="connsiteX16" fmla="*/ 1089405 w 2844639"/>
              <a:gd name="connsiteY16" fmla="*/ 1387063 h 2158089"/>
              <a:gd name="connsiteX17" fmla="*/ 2613406 w 2844639"/>
              <a:gd name="connsiteY17" fmla="*/ 1082263 h 2158089"/>
              <a:gd name="connsiteX0" fmla="*/ 2603696 w 2834929"/>
              <a:gd name="connsiteY0" fmla="*/ 1082263 h 2158089"/>
              <a:gd name="connsiteX1" fmla="*/ 2756095 w 2834929"/>
              <a:gd name="connsiteY1" fmla="*/ 1082263 h 2158089"/>
              <a:gd name="connsiteX2" fmla="*/ 1881501 w 2834929"/>
              <a:gd name="connsiteY2" fmla="*/ 1845399 h 2158089"/>
              <a:gd name="connsiteX3" fmla="*/ 1089931 w 2834929"/>
              <a:gd name="connsiteY3" fmla="*/ 2152474 h 2158089"/>
              <a:gd name="connsiteX4" fmla="*/ 564492 w 2834929"/>
              <a:gd name="connsiteY4" fmla="*/ 1613387 h 2158089"/>
              <a:gd name="connsiteX5" fmla="*/ 107292 w 2834929"/>
              <a:gd name="connsiteY5" fmla="*/ 692163 h 2158089"/>
              <a:gd name="connsiteX6" fmla="*/ 74879 w 2834929"/>
              <a:gd name="connsiteY6" fmla="*/ 22286 h 2158089"/>
              <a:gd name="connsiteX7" fmla="*/ 836879 w 2834929"/>
              <a:gd name="connsiteY7" fmla="*/ 174686 h 2158089"/>
              <a:gd name="connsiteX8" fmla="*/ 769208 w 2834929"/>
              <a:gd name="connsiteY8" fmla="*/ 323674 h 2158089"/>
              <a:gd name="connsiteX9" fmla="*/ 1065479 w 2834929"/>
              <a:gd name="connsiteY9" fmla="*/ 479486 h 2158089"/>
              <a:gd name="connsiteX10" fmla="*/ 774894 w 2834929"/>
              <a:gd name="connsiteY10" fmla="*/ 320263 h 2158089"/>
              <a:gd name="connsiteX11" fmla="*/ 836879 w 2834929"/>
              <a:gd name="connsiteY11" fmla="*/ 174686 h 2158089"/>
              <a:gd name="connsiteX12" fmla="*/ 74879 w 2834929"/>
              <a:gd name="connsiteY12" fmla="*/ 22286 h 2158089"/>
              <a:gd name="connsiteX13" fmla="*/ 20834 w 2834929"/>
              <a:gd name="connsiteY13" fmla="*/ 341374 h 2158089"/>
              <a:gd name="connsiteX14" fmla="*/ 8203 w 2834929"/>
              <a:gd name="connsiteY14" fmla="*/ 217549 h 2158089"/>
              <a:gd name="connsiteX15" fmla="*/ 79996 w 2834929"/>
              <a:gd name="connsiteY15" fmla="*/ 678516 h 2158089"/>
              <a:gd name="connsiteX16" fmla="*/ 136863 w 2834929"/>
              <a:gd name="connsiteY16" fmla="*/ 936686 h 2158089"/>
              <a:gd name="connsiteX17" fmla="*/ 1079695 w 2834929"/>
              <a:gd name="connsiteY17" fmla="*/ 1387063 h 2158089"/>
              <a:gd name="connsiteX18" fmla="*/ 2603696 w 2834929"/>
              <a:gd name="connsiteY18" fmla="*/ 1082263 h 21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4929" h="2158089">
                <a:moveTo>
                  <a:pt x="2603696" y="1082263"/>
                </a:moveTo>
                <a:cubicBezTo>
                  <a:pt x="2883096" y="1031463"/>
                  <a:pt x="2876461" y="955074"/>
                  <a:pt x="2756095" y="1082263"/>
                </a:cubicBezTo>
                <a:cubicBezTo>
                  <a:pt x="2635729" y="1209452"/>
                  <a:pt x="2159195" y="1667031"/>
                  <a:pt x="1881501" y="1845399"/>
                </a:cubicBezTo>
                <a:cubicBezTo>
                  <a:pt x="1603807" y="2023767"/>
                  <a:pt x="1309433" y="2191143"/>
                  <a:pt x="1089931" y="2152474"/>
                </a:cubicBezTo>
                <a:cubicBezTo>
                  <a:pt x="870430" y="2113805"/>
                  <a:pt x="728265" y="1856772"/>
                  <a:pt x="564492" y="1613387"/>
                </a:cubicBezTo>
                <a:cubicBezTo>
                  <a:pt x="400719" y="1370002"/>
                  <a:pt x="188894" y="957346"/>
                  <a:pt x="107292" y="692163"/>
                </a:cubicBezTo>
                <a:cubicBezTo>
                  <a:pt x="25690" y="426980"/>
                  <a:pt x="-46719" y="108532"/>
                  <a:pt x="74879" y="22286"/>
                </a:cubicBezTo>
                <a:cubicBezTo>
                  <a:pt x="196477" y="-63960"/>
                  <a:pt x="721158" y="124455"/>
                  <a:pt x="836879" y="174686"/>
                </a:cubicBezTo>
                <a:cubicBezTo>
                  <a:pt x="952601" y="224917"/>
                  <a:pt x="731108" y="272874"/>
                  <a:pt x="769208" y="323674"/>
                </a:cubicBezTo>
                <a:cubicBezTo>
                  <a:pt x="807308" y="374474"/>
                  <a:pt x="1064531" y="480054"/>
                  <a:pt x="1065479" y="479486"/>
                </a:cubicBezTo>
                <a:cubicBezTo>
                  <a:pt x="1066427" y="478918"/>
                  <a:pt x="812994" y="371063"/>
                  <a:pt x="774894" y="320263"/>
                </a:cubicBezTo>
                <a:cubicBezTo>
                  <a:pt x="736794" y="269463"/>
                  <a:pt x="953548" y="224349"/>
                  <a:pt x="836879" y="174686"/>
                </a:cubicBezTo>
                <a:cubicBezTo>
                  <a:pt x="720210" y="125023"/>
                  <a:pt x="210887" y="-5495"/>
                  <a:pt x="74879" y="22286"/>
                </a:cubicBezTo>
                <a:cubicBezTo>
                  <a:pt x="-61129" y="50067"/>
                  <a:pt x="31947" y="308830"/>
                  <a:pt x="20834" y="341374"/>
                </a:cubicBezTo>
                <a:cubicBezTo>
                  <a:pt x="9721" y="373918"/>
                  <a:pt x="-5626" y="135959"/>
                  <a:pt x="8203" y="217549"/>
                </a:cubicBezTo>
                <a:cubicBezTo>
                  <a:pt x="6687" y="339621"/>
                  <a:pt x="58553" y="558660"/>
                  <a:pt x="79996" y="678516"/>
                </a:cubicBezTo>
                <a:cubicBezTo>
                  <a:pt x="101439" y="798372"/>
                  <a:pt x="-29753" y="818595"/>
                  <a:pt x="136863" y="936686"/>
                </a:cubicBezTo>
                <a:cubicBezTo>
                  <a:pt x="303479" y="1054777"/>
                  <a:pt x="668556" y="1362800"/>
                  <a:pt x="1079695" y="1387063"/>
                </a:cubicBezTo>
                <a:cubicBezTo>
                  <a:pt x="1490834" y="1411326"/>
                  <a:pt x="2324296" y="1133063"/>
                  <a:pt x="2603696" y="1082263"/>
                </a:cubicBezTo>
                <a:close/>
              </a:path>
            </a:pathLst>
          </a:cu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10464800" y="3440875"/>
            <a:ext cx="304800" cy="228600"/>
          </a:xfrm>
          <a:prstGeom prst="ellipse">
            <a:avLst/>
          </a:prstGeom>
          <a:solidFill>
            <a:srgbClr val="C000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388203" y="5076334"/>
            <a:ext cx="3921040" cy="1512125"/>
          </a:xfrm>
          <a:prstGeom prst="roundRect">
            <a:avLst/>
          </a:prstGeom>
          <a:solidFill>
            <a:srgbClr val="C0000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rPr>
              <a:t>1st missionary</a:t>
            </a:r>
          </a:p>
          <a:p>
            <a:pPr algn="ctr"/>
            <a:r>
              <a:rPr lang="en-US" sz="2800" b="1" dirty="0" smtClean="0">
                <a:solidFill>
                  <a:prstClr val="white"/>
                </a:solidFill>
                <a:effectLst>
                  <a:outerShdw blurRad="38100" dist="38100" dir="2700000" algn="tl">
                    <a:srgbClr val="000000">
                      <a:alpha val="43137"/>
                    </a:srgbClr>
                  </a:outerShdw>
                </a:effectLst>
              </a:rPr>
              <a:t>journey</a:t>
            </a:r>
          </a:p>
          <a:p>
            <a:pPr algn="ctr"/>
            <a:r>
              <a:rPr lang="en-US" sz="2800" dirty="0" smtClean="0">
                <a:solidFill>
                  <a:prstClr val="white"/>
                </a:solidFill>
                <a:effectLst>
                  <a:outerShdw blurRad="38100" dist="38100" dir="2700000" algn="tl">
                    <a:srgbClr val="000000">
                      <a:alpha val="43137"/>
                    </a:srgbClr>
                  </a:outerShdw>
                </a:effectLst>
              </a:rPr>
              <a:t>Acts 13-14</a:t>
            </a:r>
            <a:endParaRPr lang="en-US" sz="2800" b="1" dirty="0">
              <a:solidFill>
                <a:prstClr val="white"/>
              </a:solidFill>
              <a:effectLst>
                <a:outerShdw blurRad="38100" dist="38100" dir="2700000" algn="tl">
                  <a:srgbClr val="000000">
                    <a:alpha val="43137"/>
                  </a:srgbClr>
                </a:outerShdw>
              </a:effectLst>
            </a:endParaRPr>
          </a:p>
        </p:txBody>
      </p:sp>
      <p:sp>
        <p:nvSpPr>
          <p:cNvPr id="14" name="Rounded Rectangular Callout 13"/>
          <p:cNvSpPr/>
          <p:nvPr/>
        </p:nvSpPr>
        <p:spPr>
          <a:xfrm>
            <a:off x="10058400" y="4572000"/>
            <a:ext cx="1727200" cy="1254456"/>
          </a:xfrm>
          <a:prstGeom prst="wedgeRoundRectCallout">
            <a:avLst>
              <a:gd name="adj1" fmla="val -51519"/>
              <a:gd name="adj2" fmla="val -84030"/>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smtClean="0">
                <a:solidFill>
                  <a:prstClr val="white"/>
                </a:solidFill>
              </a:rPr>
              <a:t>13.4</a:t>
            </a:r>
          </a:p>
          <a:p>
            <a:pPr algn="ctr"/>
            <a:r>
              <a:rPr lang="en-US" b="1" dirty="0" smtClean="0">
                <a:solidFill>
                  <a:prstClr val="white"/>
                </a:solidFill>
              </a:rPr>
              <a:t>“they … sailed to Cyprus”</a:t>
            </a:r>
            <a:endParaRPr lang="en-US" sz="1600" dirty="0">
              <a:solidFill>
                <a:prstClr val="white"/>
              </a:solidFill>
            </a:endParaRPr>
          </a:p>
        </p:txBody>
      </p:sp>
      <p:sp>
        <p:nvSpPr>
          <p:cNvPr id="19" name="Rounded Rectangular Callout 18"/>
          <p:cNvSpPr/>
          <p:nvPr/>
        </p:nvSpPr>
        <p:spPr>
          <a:xfrm>
            <a:off x="5080000" y="4953000"/>
            <a:ext cx="2743200" cy="1483056"/>
          </a:xfrm>
          <a:prstGeom prst="wedgeRoundRectCallout">
            <a:avLst>
              <a:gd name="adj1" fmla="val 49212"/>
              <a:gd name="adj2" fmla="val -71740"/>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smtClean="0">
                <a:solidFill>
                  <a:prstClr val="white"/>
                </a:solidFill>
              </a:rPr>
              <a:t>13.13</a:t>
            </a:r>
          </a:p>
          <a:p>
            <a:pPr algn="ctr"/>
            <a:r>
              <a:rPr lang="en-US" b="1" dirty="0" smtClean="0">
                <a:solidFill>
                  <a:prstClr val="white"/>
                </a:solidFill>
              </a:rPr>
              <a:t>“Paul and his company set sail from </a:t>
            </a:r>
            <a:r>
              <a:rPr lang="en-US" b="1" dirty="0" err="1" smtClean="0">
                <a:solidFill>
                  <a:prstClr val="white"/>
                </a:solidFill>
              </a:rPr>
              <a:t>Paphos</a:t>
            </a:r>
            <a:r>
              <a:rPr lang="en-US" b="1" dirty="0" smtClean="0">
                <a:solidFill>
                  <a:prstClr val="white"/>
                </a:solidFill>
              </a:rPr>
              <a:t>, and came to </a:t>
            </a:r>
            <a:r>
              <a:rPr lang="en-US" b="1" dirty="0" err="1" smtClean="0">
                <a:solidFill>
                  <a:prstClr val="white"/>
                </a:solidFill>
              </a:rPr>
              <a:t>Perga</a:t>
            </a:r>
            <a:r>
              <a:rPr lang="en-US" b="1" dirty="0" smtClean="0">
                <a:solidFill>
                  <a:prstClr val="white"/>
                </a:solidFill>
              </a:rPr>
              <a:t>”</a:t>
            </a:r>
            <a:endParaRPr lang="en-US" sz="1600" dirty="0">
              <a:solidFill>
                <a:prstClr val="white"/>
              </a:solidFill>
            </a:endParaRPr>
          </a:p>
        </p:txBody>
      </p:sp>
      <p:sp>
        <p:nvSpPr>
          <p:cNvPr id="20" name="Rounded Rectangular Callout 19"/>
          <p:cNvSpPr/>
          <p:nvPr/>
        </p:nvSpPr>
        <p:spPr>
          <a:xfrm>
            <a:off x="7823200" y="1336344"/>
            <a:ext cx="1727200" cy="1254456"/>
          </a:xfrm>
          <a:prstGeom prst="wedgeRoundRectCallout">
            <a:avLst>
              <a:gd name="adj1" fmla="val 11694"/>
              <a:gd name="adj2" fmla="val 155317"/>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smtClean="0">
                <a:solidFill>
                  <a:prstClr val="white"/>
                </a:solidFill>
              </a:rPr>
              <a:t>14.26</a:t>
            </a:r>
          </a:p>
          <a:p>
            <a:pPr algn="ctr"/>
            <a:r>
              <a:rPr lang="en-US" b="1" dirty="0" smtClean="0">
                <a:solidFill>
                  <a:prstClr val="white"/>
                </a:solidFill>
              </a:rPr>
              <a:t>“they sailed to Antioch”</a:t>
            </a:r>
            <a:endParaRPr lang="en-US" sz="1600" dirty="0">
              <a:solidFill>
                <a:prstClr val="white"/>
              </a:solidFill>
            </a:endParaRPr>
          </a:p>
        </p:txBody>
      </p:sp>
    </p:spTree>
    <p:custDataLst>
      <p:tags r:id="rId1"/>
    </p:custDataLst>
    <p:extLst>
      <p:ext uri="{BB962C8B-B14F-4D97-AF65-F5344CB8AC3E}">
        <p14:creationId xmlns:p14="http://schemas.microsoft.com/office/powerpoint/2010/main" val="3980433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12192000" cy="6563816"/>
          </a:xfrm>
          <a:prstGeom prst="rect">
            <a:avLst/>
          </a:prstGeom>
          <a:noFill/>
          <a:ln w="9525">
            <a:noFill/>
            <a:miter lim="800000"/>
            <a:headEnd/>
            <a:tailEnd/>
          </a:ln>
        </p:spPr>
      </p:pic>
      <p:sp>
        <p:nvSpPr>
          <p:cNvPr id="15" name="Freeform 14"/>
          <p:cNvSpPr/>
          <p:nvPr/>
        </p:nvSpPr>
        <p:spPr>
          <a:xfrm>
            <a:off x="849763" y="700629"/>
            <a:ext cx="10435061" cy="6030263"/>
          </a:xfrm>
          <a:custGeom>
            <a:avLst/>
            <a:gdLst>
              <a:gd name="connsiteX0" fmla="*/ 7477496 w 8079179"/>
              <a:gd name="connsiteY0" fmla="*/ 2875808 h 6105896"/>
              <a:gd name="connsiteX1" fmla="*/ 7584374 w 8079179"/>
              <a:gd name="connsiteY1" fmla="*/ 2555174 h 6105896"/>
              <a:gd name="connsiteX2" fmla="*/ 7394369 w 8079179"/>
              <a:gd name="connsiteY2" fmla="*/ 2353293 h 6105896"/>
              <a:gd name="connsiteX3" fmla="*/ 6978733 w 8079179"/>
              <a:gd name="connsiteY3" fmla="*/ 2460171 h 6105896"/>
              <a:gd name="connsiteX4" fmla="*/ 6717475 w 8079179"/>
              <a:gd name="connsiteY4" fmla="*/ 2531423 h 6105896"/>
              <a:gd name="connsiteX5" fmla="*/ 5874327 w 8079179"/>
              <a:gd name="connsiteY5" fmla="*/ 2531423 h 6105896"/>
              <a:gd name="connsiteX6" fmla="*/ 5244935 w 8079179"/>
              <a:gd name="connsiteY6" fmla="*/ 2341418 h 6105896"/>
              <a:gd name="connsiteX7" fmla="*/ 5339938 w 8079179"/>
              <a:gd name="connsiteY7" fmla="*/ 2139538 h 6105896"/>
              <a:gd name="connsiteX8" fmla="*/ 4591792 w 8079179"/>
              <a:gd name="connsiteY8" fmla="*/ 1902031 h 6105896"/>
              <a:gd name="connsiteX9" fmla="*/ 4116779 w 8079179"/>
              <a:gd name="connsiteY9" fmla="*/ 1486395 h 6105896"/>
              <a:gd name="connsiteX10" fmla="*/ 3724894 w 8079179"/>
              <a:gd name="connsiteY10" fmla="*/ 1035132 h 6105896"/>
              <a:gd name="connsiteX11" fmla="*/ 3095501 w 8079179"/>
              <a:gd name="connsiteY11" fmla="*/ 738249 h 6105896"/>
              <a:gd name="connsiteX12" fmla="*/ 2181101 w 8079179"/>
              <a:gd name="connsiteY12" fmla="*/ 928254 h 6105896"/>
              <a:gd name="connsiteX13" fmla="*/ 2121725 w 8079179"/>
              <a:gd name="connsiteY13" fmla="*/ 619496 h 6105896"/>
              <a:gd name="connsiteX14" fmla="*/ 1943595 w 8079179"/>
              <a:gd name="connsiteY14" fmla="*/ 417616 h 6105896"/>
              <a:gd name="connsiteX15" fmla="*/ 1646712 w 8079179"/>
              <a:gd name="connsiteY15" fmla="*/ 215735 h 6105896"/>
              <a:gd name="connsiteX16" fmla="*/ 1266701 w 8079179"/>
              <a:gd name="connsiteY16" fmla="*/ 215735 h 6105896"/>
              <a:gd name="connsiteX17" fmla="*/ 1147948 w 8079179"/>
              <a:gd name="connsiteY17" fmla="*/ 1979 h 6105896"/>
              <a:gd name="connsiteX18" fmla="*/ 922317 w 8079179"/>
              <a:gd name="connsiteY18" fmla="*/ 227610 h 6105896"/>
              <a:gd name="connsiteX19" fmla="*/ 506681 w 8079179"/>
              <a:gd name="connsiteY19" fmla="*/ 429491 h 6105896"/>
              <a:gd name="connsiteX20" fmla="*/ 423553 w 8079179"/>
              <a:gd name="connsiteY20" fmla="*/ 310738 h 6105896"/>
              <a:gd name="connsiteX21" fmla="*/ 19792 w 8079179"/>
              <a:gd name="connsiteY21" fmla="*/ 441366 h 6105896"/>
              <a:gd name="connsiteX22" fmla="*/ 304800 w 8079179"/>
              <a:gd name="connsiteY22" fmla="*/ 488867 h 6105896"/>
              <a:gd name="connsiteX23" fmla="*/ 993569 w 8079179"/>
              <a:gd name="connsiteY23" fmla="*/ 1510145 h 6105896"/>
              <a:gd name="connsiteX24" fmla="*/ 1373579 w 8079179"/>
              <a:gd name="connsiteY24" fmla="*/ 1949532 h 6105896"/>
              <a:gd name="connsiteX25" fmla="*/ 1326078 w 8079179"/>
              <a:gd name="connsiteY25" fmla="*/ 2210790 h 6105896"/>
              <a:gd name="connsiteX26" fmla="*/ 1041070 w 8079179"/>
              <a:gd name="connsiteY26" fmla="*/ 2341418 h 6105896"/>
              <a:gd name="connsiteX27" fmla="*/ 827314 w 8079179"/>
              <a:gd name="connsiteY27" fmla="*/ 2187039 h 6105896"/>
              <a:gd name="connsiteX28" fmla="*/ 922317 w 8079179"/>
              <a:gd name="connsiteY28" fmla="*/ 2103912 h 6105896"/>
              <a:gd name="connsiteX29" fmla="*/ 672935 w 8079179"/>
              <a:gd name="connsiteY29" fmla="*/ 2127662 h 6105896"/>
              <a:gd name="connsiteX30" fmla="*/ 364177 w 8079179"/>
              <a:gd name="connsiteY30" fmla="*/ 2210790 h 6105896"/>
              <a:gd name="connsiteX31" fmla="*/ 625434 w 8079179"/>
              <a:gd name="connsiteY31" fmla="*/ 2210790 h 6105896"/>
              <a:gd name="connsiteX32" fmla="*/ 922317 w 8079179"/>
              <a:gd name="connsiteY32" fmla="*/ 2412670 h 6105896"/>
              <a:gd name="connsiteX33" fmla="*/ 1539834 w 8079179"/>
              <a:gd name="connsiteY33" fmla="*/ 2412670 h 6105896"/>
              <a:gd name="connsiteX34" fmla="*/ 1801091 w 8079179"/>
              <a:gd name="connsiteY34" fmla="*/ 2412670 h 6105896"/>
              <a:gd name="connsiteX35" fmla="*/ 2240478 w 8079179"/>
              <a:gd name="connsiteY35" fmla="*/ 2198914 h 6105896"/>
              <a:gd name="connsiteX36" fmla="*/ 2691740 w 8079179"/>
              <a:gd name="connsiteY36" fmla="*/ 2139538 h 6105896"/>
              <a:gd name="connsiteX37" fmla="*/ 2549236 w 8079179"/>
              <a:gd name="connsiteY37" fmla="*/ 2293917 h 6105896"/>
              <a:gd name="connsiteX38" fmla="*/ 2561112 w 8079179"/>
              <a:gd name="connsiteY38" fmla="*/ 2650177 h 6105896"/>
              <a:gd name="connsiteX39" fmla="*/ 2727366 w 8079179"/>
              <a:gd name="connsiteY39" fmla="*/ 2816431 h 6105896"/>
              <a:gd name="connsiteX40" fmla="*/ 2798618 w 8079179"/>
              <a:gd name="connsiteY40" fmla="*/ 2970810 h 6105896"/>
              <a:gd name="connsiteX41" fmla="*/ 3154878 w 8079179"/>
              <a:gd name="connsiteY41" fmla="*/ 3030187 h 6105896"/>
              <a:gd name="connsiteX42" fmla="*/ 3416135 w 8079179"/>
              <a:gd name="connsiteY42" fmla="*/ 3030187 h 6105896"/>
              <a:gd name="connsiteX43" fmla="*/ 3736769 w 8079179"/>
              <a:gd name="connsiteY43" fmla="*/ 3196441 h 6105896"/>
              <a:gd name="connsiteX44" fmla="*/ 4876800 w 8079179"/>
              <a:gd name="connsiteY44" fmla="*/ 4217719 h 6105896"/>
              <a:gd name="connsiteX45" fmla="*/ 6990608 w 8079179"/>
              <a:gd name="connsiteY45" fmla="*/ 5642758 h 6105896"/>
              <a:gd name="connsiteX46" fmla="*/ 7346868 w 8079179"/>
              <a:gd name="connsiteY46" fmla="*/ 5999018 h 6105896"/>
              <a:gd name="connsiteX47" fmla="*/ 7536873 w 8079179"/>
              <a:gd name="connsiteY47" fmla="*/ 5001491 h 6105896"/>
              <a:gd name="connsiteX48" fmla="*/ 7750629 w 8079179"/>
              <a:gd name="connsiteY48" fmla="*/ 4704608 h 6105896"/>
              <a:gd name="connsiteX49" fmla="*/ 8047512 w 8079179"/>
              <a:gd name="connsiteY49" fmla="*/ 4087091 h 6105896"/>
              <a:gd name="connsiteX50" fmla="*/ 7940634 w 8079179"/>
              <a:gd name="connsiteY50" fmla="*/ 3445823 h 6105896"/>
              <a:gd name="connsiteX51" fmla="*/ 7477496 w 8079179"/>
              <a:gd name="connsiteY51" fmla="*/ 2875808 h 6105896"/>
              <a:gd name="connsiteX0" fmla="*/ 7477496 w 8079179"/>
              <a:gd name="connsiteY0" fmla="*/ 2875808 h 6105896"/>
              <a:gd name="connsiteX1" fmla="*/ 7584374 w 8079179"/>
              <a:gd name="connsiteY1" fmla="*/ 2555174 h 6105896"/>
              <a:gd name="connsiteX2" fmla="*/ 7394369 w 8079179"/>
              <a:gd name="connsiteY2" fmla="*/ 2353293 h 6105896"/>
              <a:gd name="connsiteX3" fmla="*/ 6978733 w 8079179"/>
              <a:gd name="connsiteY3" fmla="*/ 2460171 h 6105896"/>
              <a:gd name="connsiteX4" fmla="*/ 6717475 w 8079179"/>
              <a:gd name="connsiteY4" fmla="*/ 2531423 h 6105896"/>
              <a:gd name="connsiteX5" fmla="*/ 5874327 w 8079179"/>
              <a:gd name="connsiteY5" fmla="*/ 2531423 h 6105896"/>
              <a:gd name="connsiteX6" fmla="*/ 5244935 w 8079179"/>
              <a:gd name="connsiteY6" fmla="*/ 2341418 h 6105896"/>
              <a:gd name="connsiteX7" fmla="*/ 5339938 w 8079179"/>
              <a:gd name="connsiteY7" fmla="*/ 2139538 h 6105896"/>
              <a:gd name="connsiteX8" fmla="*/ 4591792 w 8079179"/>
              <a:gd name="connsiteY8" fmla="*/ 1902031 h 6105896"/>
              <a:gd name="connsiteX9" fmla="*/ 4116779 w 8079179"/>
              <a:gd name="connsiteY9" fmla="*/ 1486395 h 6105896"/>
              <a:gd name="connsiteX10" fmla="*/ 3724894 w 8079179"/>
              <a:gd name="connsiteY10" fmla="*/ 1035132 h 6105896"/>
              <a:gd name="connsiteX11" fmla="*/ 3095501 w 8079179"/>
              <a:gd name="connsiteY11" fmla="*/ 738249 h 6105896"/>
              <a:gd name="connsiteX12" fmla="*/ 2181101 w 8079179"/>
              <a:gd name="connsiteY12" fmla="*/ 928254 h 6105896"/>
              <a:gd name="connsiteX13" fmla="*/ 2121725 w 8079179"/>
              <a:gd name="connsiteY13" fmla="*/ 619496 h 6105896"/>
              <a:gd name="connsiteX14" fmla="*/ 1943595 w 8079179"/>
              <a:gd name="connsiteY14" fmla="*/ 417616 h 6105896"/>
              <a:gd name="connsiteX15" fmla="*/ 1646712 w 8079179"/>
              <a:gd name="connsiteY15" fmla="*/ 215735 h 6105896"/>
              <a:gd name="connsiteX16" fmla="*/ 1266701 w 8079179"/>
              <a:gd name="connsiteY16" fmla="*/ 215735 h 6105896"/>
              <a:gd name="connsiteX17" fmla="*/ 1147948 w 8079179"/>
              <a:gd name="connsiteY17" fmla="*/ 1979 h 6105896"/>
              <a:gd name="connsiteX18" fmla="*/ 922317 w 8079179"/>
              <a:gd name="connsiteY18" fmla="*/ 227610 h 6105896"/>
              <a:gd name="connsiteX19" fmla="*/ 506681 w 8079179"/>
              <a:gd name="connsiteY19" fmla="*/ 429491 h 6105896"/>
              <a:gd name="connsiteX20" fmla="*/ 423553 w 8079179"/>
              <a:gd name="connsiteY20" fmla="*/ 310738 h 6105896"/>
              <a:gd name="connsiteX21" fmla="*/ 19792 w 8079179"/>
              <a:gd name="connsiteY21" fmla="*/ 441366 h 6105896"/>
              <a:gd name="connsiteX22" fmla="*/ 304800 w 8079179"/>
              <a:gd name="connsiteY22" fmla="*/ 488867 h 6105896"/>
              <a:gd name="connsiteX23" fmla="*/ 993569 w 8079179"/>
              <a:gd name="connsiteY23" fmla="*/ 1510145 h 6105896"/>
              <a:gd name="connsiteX24" fmla="*/ 1373579 w 8079179"/>
              <a:gd name="connsiteY24" fmla="*/ 1949532 h 6105896"/>
              <a:gd name="connsiteX25" fmla="*/ 1326078 w 8079179"/>
              <a:gd name="connsiteY25" fmla="*/ 2210790 h 6105896"/>
              <a:gd name="connsiteX26" fmla="*/ 1041070 w 8079179"/>
              <a:gd name="connsiteY26" fmla="*/ 2341418 h 6105896"/>
              <a:gd name="connsiteX27" fmla="*/ 827314 w 8079179"/>
              <a:gd name="connsiteY27" fmla="*/ 2187039 h 6105896"/>
              <a:gd name="connsiteX28" fmla="*/ 922317 w 8079179"/>
              <a:gd name="connsiteY28" fmla="*/ 2103912 h 6105896"/>
              <a:gd name="connsiteX29" fmla="*/ 672935 w 8079179"/>
              <a:gd name="connsiteY29" fmla="*/ 2127662 h 6105896"/>
              <a:gd name="connsiteX30" fmla="*/ 364177 w 8079179"/>
              <a:gd name="connsiteY30" fmla="*/ 2210790 h 6105896"/>
              <a:gd name="connsiteX31" fmla="*/ 625434 w 8079179"/>
              <a:gd name="connsiteY31" fmla="*/ 2210790 h 6105896"/>
              <a:gd name="connsiteX32" fmla="*/ 922317 w 8079179"/>
              <a:gd name="connsiteY32" fmla="*/ 2412670 h 6105896"/>
              <a:gd name="connsiteX33" fmla="*/ 1539834 w 8079179"/>
              <a:gd name="connsiteY33" fmla="*/ 2412670 h 6105896"/>
              <a:gd name="connsiteX34" fmla="*/ 1801091 w 8079179"/>
              <a:gd name="connsiteY34" fmla="*/ 2412670 h 6105896"/>
              <a:gd name="connsiteX35" fmla="*/ 2240478 w 8079179"/>
              <a:gd name="connsiteY35" fmla="*/ 2198914 h 6105896"/>
              <a:gd name="connsiteX36" fmla="*/ 2691740 w 8079179"/>
              <a:gd name="connsiteY36" fmla="*/ 2139538 h 6105896"/>
              <a:gd name="connsiteX37" fmla="*/ 2549236 w 8079179"/>
              <a:gd name="connsiteY37" fmla="*/ 2293917 h 6105896"/>
              <a:gd name="connsiteX38" fmla="*/ 2561112 w 8079179"/>
              <a:gd name="connsiteY38" fmla="*/ 2650177 h 6105896"/>
              <a:gd name="connsiteX39" fmla="*/ 2727366 w 8079179"/>
              <a:gd name="connsiteY39" fmla="*/ 2816431 h 6105896"/>
              <a:gd name="connsiteX40" fmla="*/ 2798618 w 8079179"/>
              <a:gd name="connsiteY40" fmla="*/ 2970810 h 6105896"/>
              <a:gd name="connsiteX41" fmla="*/ 3154878 w 8079179"/>
              <a:gd name="connsiteY41" fmla="*/ 3030187 h 6105896"/>
              <a:gd name="connsiteX42" fmla="*/ 3416135 w 8079179"/>
              <a:gd name="connsiteY42" fmla="*/ 3030187 h 6105896"/>
              <a:gd name="connsiteX43" fmla="*/ 3736769 w 8079179"/>
              <a:gd name="connsiteY43" fmla="*/ 3196441 h 6105896"/>
              <a:gd name="connsiteX44" fmla="*/ 4948052 w 8079179"/>
              <a:gd name="connsiteY44" fmla="*/ 4178135 h 6105896"/>
              <a:gd name="connsiteX45" fmla="*/ 6990608 w 8079179"/>
              <a:gd name="connsiteY45" fmla="*/ 5642758 h 6105896"/>
              <a:gd name="connsiteX46" fmla="*/ 7346868 w 8079179"/>
              <a:gd name="connsiteY46" fmla="*/ 5999018 h 6105896"/>
              <a:gd name="connsiteX47" fmla="*/ 7536873 w 8079179"/>
              <a:gd name="connsiteY47" fmla="*/ 5001491 h 6105896"/>
              <a:gd name="connsiteX48" fmla="*/ 7750629 w 8079179"/>
              <a:gd name="connsiteY48" fmla="*/ 4704608 h 6105896"/>
              <a:gd name="connsiteX49" fmla="*/ 8047512 w 8079179"/>
              <a:gd name="connsiteY49" fmla="*/ 4087091 h 6105896"/>
              <a:gd name="connsiteX50" fmla="*/ 7940634 w 8079179"/>
              <a:gd name="connsiteY50" fmla="*/ 3445823 h 6105896"/>
              <a:gd name="connsiteX51" fmla="*/ 7477496 w 8079179"/>
              <a:gd name="connsiteY51" fmla="*/ 2875808 h 6105896"/>
              <a:gd name="connsiteX0" fmla="*/ 7477496 w 8014360"/>
              <a:gd name="connsiteY0" fmla="*/ 2875808 h 6105896"/>
              <a:gd name="connsiteX1" fmla="*/ 7584374 w 8014360"/>
              <a:gd name="connsiteY1" fmla="*/ 2555174 h 6105896"/>
              <a:gd name="connsiteX2" fmla="*/ 7394369 w 8014360"/>
              <a:gd name="connsiteY2" fmla="*/ 2353293 h 6105896"/>
              <a:gd name="connsiteX3" fmla="*/ 6978733 w 8014360"/>
              <a:gd name="connsiteY3" fmla="*/ 2460171 h 6105896"/>
              <a:gd name="connsiteX4" fmla="*/ 6717475 w 8014360"/>
              <a:gd name="connsiteY4" fmla="*/ 2531423 h 6105896"/>
              <a:gd name="connsiteX5" fmla="*/ 5874327 w 8014360"/>
              <a:gd name="connsiteY5" fmla="*/ 2531423 h 6105896"/>
              <a:gd name="connsiteX6" fmla="*/ 5244935 w 8014360"/>
              <a:gd name="connsiteY6" fmla="*/ 2341418 h 6105896"/>
              <a:gd name="connsiteX7" fmla="*/ 5339938 w 8014360"/>
              <a:gd name="connsiteY7" fmla="*/ 2139538 h 6105896"/>
              <a:gd name="connsiteX8" fmla="*/ 4591792 w 8014360"/>
              <a:gd name="connsiteY8" fmla="*/ 1902031 h 6105896"/>
              <a:gd name="connsiteX9" fmla="*/ 4116779 w 8014360"/>
              <a:gd name="connsiteY9" fmla="*/ 1486395 h 6105896"/>
              <a:gd name="connsiteX10" fmla="*/ 3724894 w 8014360"/>
              <a:gd name="connsiteY10" fmla="*/ 1035132 h 6105896"/>
              <a:gd name="connsiteX11" fmla="*/ 3095501 w 8014360"/>
              <a:gd name="connsiteY11" fmla="*/ 738249 h 6105896"/>
              <a:gd name="connsiteX12" fmla="*/ 2181101 w 8014360"/>
              <a:gd name="connsiteY12" fmla="*/ 928254 h 6105896"/>
              <a:gd name="connsiteX13" fmla="*/ 2121725 w 8014360"/>
              <a:gd name="connsiteY13" fmla="*/ 619496 h 6105896"/>
              <a:gd name="connsiteX14" fmla="*/ 1943595 w 8014360"/>
              <a:gd name="connsiteY14" fmla="*/ 417616 h 6105896"/>
              <a:gd name="connsiteX15" fmla="*/ 1646712 w 8014360"/>
              <a:gd name="connsiteY15" fmla="*/ 215735 h 6105896"/>
              <a:gd name="connsiteX16" fmla="*/ 1266701 w 8014360"/>
              <a:gd name="connsiteY16" fmla="*/ 215735 h 6105896"/>
              <a:gd name="connsiteX17" fmla="*/ 1147948 w 8014360"/>
              <a:gd name="connsiteY17" fmla="*/ 1979 h 6105896"/>
              <a:gd name="connsiteX18" fmla="*/ 922317 w 8014360"/>
              <a:gd name="connsiteY18" fmla="*/ 227610 h 6105896"/>
              <a:gd name="connsiteX19" fmla="*/ 506681 w 8014360"/>
              <a:gd name="connsiteY19" fmla="*/ 429491 h 6105896"/>
              <a:gd name="connsiteX20" fmla="*/ 423553 w 8014360"/>
              <a:gd name="connsiteY20" fmla="*/ 310738 h 6105896"/>
              <a:gd name="connsiteX21" fmla="*/ 19792 w 8014360"/>
              <a:gd name="connsiteY21" fmla="*/ 441366 h 6105896"/>
              <a:gd name="connsiteX22" fmla="*/ 304800 w 8014360"/>
              <a:gd name="connsiteY22" fmla="*/ 488867 h 6105896"/>
              <a:gd name="connsiteX23" fmla="*/ 993569 w 8014360"/>
              <a:gd name="connsiteY23" fmla="*/ 1510145 h 6105896"/>
              <a:gd name="connsiteX24" fmla="*/ 1373579 w 8014360"/>
              <a:gd name="connsiteY24" fmla="*/ 1949532 h 6105896"/>
              <a:gd name="connsiteX25" fmla="*/ 1326078 w 8014360"/>
              <a:gd name="connsiteY25" fmla="*/ 2210790 h 6105896"/>
              <a:gd name="connsiteX26" fmla="*/ 1041070 w 8014360"/>
              <a:gd name="connsiteY26" fmla="*/ 2341418 h 6105896"/>
              <a:gd name="connsiteX27" fmla="*/ 827314 w 8014360"/>
              <a:gd name="connsiteY27" fmla="*/ 2187039 h 6105896"/>
              <a:gd name="connsiteX28" fmla="*/ 922317 w 8014360"/>
              <a:gd name="connsiteY28" fmla="*/ 2103912 h 6105896"/>
              <a:gd name="connsiteX29" fmla="*/ 672935 w 8014360"/>
              <a:gd name="connsiteY29" fmla="*/ 2127662 h 6105896"/>
              <a:gd name="connsiteX30" fmla="*/ 364177 w 8014360"/>
              <a:gd name="connsiteY30" fmla="*/ 2210790 h 6105896"/>
              <a:gd name="connsiteX31" fmla="*/ 625434 w 8014360"/>
              <a:gd name="connsiteY31" fmla="*/ 2210790 h 6105896"/>
              <a:gd name="connsiteX32" fmla="*/ 922317 w 8014360"/>
              <a:gd name="connsiteY32" fmla="*/ 2412670 h 6105896"/>
              <a:gd name="connsiteX33" fmla="*/ 1539834 w 8014360"/>
              <a:gd name="connsiteY33" fmla="*/ 2412670 h 6105896"/>
              <a:gd name="connsiteX34" fmla="*/ 1801091 w 8014360"/>
              <a:gd name="connsiteY34" fmla="*/ 2412670 h 6105896"/>
              <a:gd name="connsiteX35" fmla="*/ 2240478 w 8014360"/>
              <a:gd name="connsiteY35" fmla="*/ 2198914 h 6105896"/>
              <a:gd name="connsiteX36" fmla="*/ 2691740 w 8014360"/>
              <a:gd name="connsiteY36" fmla="*/ 2139538 h 6105896"/>
              <a:gd name="connsiteX37" fmla="*/ 2549236 w 8014360"/>
              <a:gd name="connsiteY37" fmla="*/ 2293917 h 6105896"/>
              <a:gd name="connsiteX38" fmla="*/ 2561112 w 8014360"/>
              <a:gd name="connsiteY38" fmla="*/ 2650177 h 6105896"/>
              <a:gd name="connsiteX39" fmla="*/ 2727366 w 8014360"/>
              <a:gd name="connsiteY39" fmla="*/ 2816431 h 6105896"/>
              <a:gd name="connsiteX40" fmla="*/ 2798618 w 8014360"/>
              <a:gd name="connsiteY40" fmla="*/ 2970810 h 6105896"/>
              <a:gd name="connsiteX41" fmla="*/ 3154878 w 8014360"/>
              <a:gd name="connsiteY41" fmla="*/ 3030187 h 6105896"/>
              <a:gd name="connsiteX42" fmla="*/ 3416135 w 8014360"/>
              <a:gd name="connsiteY42" fmla="*/ 3030187 h 6105896"/>
              <a:gd name="connsiteX43" fmla="*/ 3736769 w 8014360"/>
              <a:gd name="connsiteY43" fmla="*/ 3196441 h 6105896"/>
              <a:gd name="connsiteX44" fmla="*/ 4948052 w 8014360"/>
              <a:gd name="connsiteY44" fmla="*/ 4178135 h 6105896"/>
              <a:gd name="connsiteX45" fmla="*/ 6990608 w 8014360"/>
              <a:gd name="connsiteY45" fmla="*/ 5642758 h 6105896"/>
              <a:gd name="connsiteX46" fmla="*/ 7346868 w 8014360"/>
              <a:gd name="connsiteY46" fmla="*/ 5999018 h 6105896"/>
              <a:gd name="connsiteX47" fmla="*/ 7536873 w 8014360"/>
              <a:gd name="connsiteY47" fmla="*/ 5001491 h 6105896"/>
              <a:gd name="connsiteX48" fmla="*/ 7750629 w 8014360"/>
              <a:gd name="connsiteY48" fmla="*/ 4704608 h 6105896"/>
              <a:gd name="connsiteX49" fmla="*/ 7919852 w 8014360"/>
              <a:gd name="connsiteY49" fmla="*/ 4101935 h 6105896"/>
              <a:gd name="connsiteX50" fmla="*/ 7940634 w 8014360"/>
              <a:gd name="connsiteY50" fmla="*/ 3445823 h 6105896"/>
              <a:gd name="connsiteX51" fmla="*/ 7477496 w 8014360"/>
              <a:gd name="connsiteY51" fmla="*/ 2875808 h 6105896"/>
              <a:gd name="connsiteX0" fmla="*/ 7477496 w 7935356"/>
              <a:gd name="connsiteY0" fmla="*/ 2875808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339938 w 7935356"/>
              <a:gd name="connsiteY7" fmla="*/ 2139538 h 6105896"/>
              <a:gd name="connsiteX8" fmla="*/ 4591792 w 7935356"/>
              <a:gd name="connsiteY8" fmla="*/ 1902031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77496 w 7935356"/>
              <a:gd name="connsiteY51" fmla="*/ 2875808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339938 w 7935356"/>
              <a:gd name="connsiteY7" fmla="*/ 2139538 h 6105896"/>
              <a:gd name="connsiteX8" fmla="*/ 4591792 w 7935356"/>
              <a:gd name="connsiteY8" fmla="*/ 1902031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91792 w 7935356"/>
              <a:gd name="connsiteY8" fmla="*/ 1902031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8852 w 7935356"/>
              <a:gd name="connsiteY10" fmla="*/ 977735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8852 w 7935356"/>
              <a:gd name="connsiteY10" fmla="*/ 977735 h 6105896"/>
              <a:gd name="connsiteX11" fmla="*/ 3043052 w 7935356"/>
              <a:gd name="connsiteY11" fmla="*/ 672935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8852 w 7935356"/>
              <a:gd name="connsiteY10" fmla="*/ 977735 h 6105896"/>
              <a:gd name="connsiteX11" fmla="*/ 3043052 w 7935356"/>
              <a:gd name="connsiteY11" fmla="*/ 672935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28452 w 7935356"/>
              <a:gd name="connsiteY19" fmla="*/ 368135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363679 w 7826296"/>
              <a:gd name="connsiteY0" fmla="*/ 2880773 h 6030263"/>
              <a:gd name="connsiteX1" fmla="*/ 7485401 w 7826296"/>
              <a:gd name="connsiteY1" fmla="*/ 2553212 h 6030263"/>
              <a:gd name="connsiteX2" fmla="*/ 7295396 w 7826296"/>
              <a:gd name="connsiteY2" fmla="*/ 2351331 h 6030263"/>
              <a:gd name="connsiteX3" fmla="*/ 6879760 w 7826296"/>
              <a:gd name="connsiteY3" fmla="*/ 2458209 h 6030263"/>
              <a:gd name="connsiteX4" fmla="*/ 6618502 w 7826296"/>
              <a:gd name="connsiteY4" fmla="*/ 2529461 h 6030263"/>
              <a:gd name="connsiteX5" fmla="*/ 5775354 w 7826296"/>
              <a:gd name="connsiteY5" fmla="*/ 2529461 h 6030263"/>
              <a:gd name="connsiteX6" fmla="*/ 5145962 w 7826296"/>
              <a:gd name="connsiteY6" fmla="*/ 2339456 h 6030263"/>
              <a:gd name="connsiteX7" fmla="*/ 5306279 w 7826296"/>
              <a:gd name="connsiteY7" fmla="*/ 2118773 h 6030263"/>
              <a:gd name="connsiteX8" fmla="*/ 4468079 w 7826296"/>
              <a:gd name="connsiteY8" fmla="*/ 1890173 h 6030263"/>
              <a:gd name="connsiteX9" fmla="*/ 4010879 w 7826296"/>
              <a:gd name="connsiteY9" fmla="*/ 1432973 h 6030263"/>
              <a:gd name="connsiteX10" fmla="*/ 3629879 w 7826296"/>
              <a:gd name="connsiteY10" fmla="*/ 975773 h 6030263"/>
              <a:gd name="connsiteX11" fmla="*/ 2944079 w 7826296"/>
              <a:gd name="connsiteY11" fmla="*/ 670973 h 6030263"/>
              <a:gd name="connsiteX12" fmla="*/ 2082128 w 7826296"/>
              <a:gd name="connsiteY12" fmla="*/ 926292 h 6030263"/>
              <a:gd name="connsiteX13" fmla="*/ 2022752 w 7826296"/>
              <a:gd name="connsiteY13" fmla="*/ 617534 h 6030263"/>
              <a:gd name="connsiteX14" fmla="*/ 1844622 w 7826296"/>
              <a:gd name="connsiteY14" fmla="*/ 415654 h 6030263"/>
              <a:gd name="connsiteX15" fmla="*/ 1547739 w 7826296"/>
              <a:gd name="connsiteY15" fmla="*/ 213773 h 6030263"/>
              <a:gd name="connsiteX16" fmla="*/ 1167728 w 7826296"/>
              <a:gd name="connsiteY16" fmla="*/ 213773 h 6030263"/>
              <a:gd name="connsiteX17" fmla="*/ 1048975 w 7826296"/>
              <a:gd name="connsiteY17" fmla="*/ 17 h 6030263"/>
              <a:gd name="connsiteX18" fmla="*/ 823344 w 7826296"/>
              <a:gd name="connsiteY18" fmla="*/ 225648 h 6030263"/>
              <a:gd name="connsiteX19" fmla="*/ 429479 w 7826296"/>
              <a:gd name="connsiteY19" fmla="*/ 366173 h 6030263"/>
              <a:gd name="connsiteX20" fmla="*/ 324580 w 7826296"/>
              <a:gd name="connsiteY20" fmla="*/ 308776 h 6030263"/>
              <a:gd name="connsiteX21" fmla="*/ 3159 w 7826296"/>
              <a:gd name="connsiteY21" fmla="*/ 413402 h 6030263"/>
              <a:gd name="connsiteX22" fmla="*/ 205827 w 7826296"/>
              <a:gd name="connsiteY22" fmla="*/ 486905 h 6030263"/>
              <a:gd name="connsiteX23" fmla="*/ 894596 w 7826296"/>
              <a:gd name="connsiteY23" fmla="*/ 1508183 h 6030263"/>
              <a:gd name="connsiteX24" fmla="*/ 1274606 w 7826296"/>
              <a:gd name="connsiteY24" fmla="*/ 1947570 h 6030263"/>
              <a:gd name="connsiteX25" fmla="*/ 1227105 w 7826296"/>
              <a:gd name="connsiteY25" fmla="*/ 2208828 h 6030263"/>
              <a:gd name="connsiteX26" fmla="*/ 942097 w 7826296"/>
              <a:gd name="connsiteY26" fmla="*/ 2339456 h 6030263"/>
              <a:gd name="connsiteX27" fmla="*/ 728341 w 7826296"/>
              <a:gd name="connsiteY27" fmla="*/ 2185077 h 6030263"/>
              <a:gd name="connsiteX28" fmla="*/ 823344 w 7826296"/>
              <a:gd name="connsiteY28" fmla="*/ 2101950 h 6030263"/>
              <a:gd name="connsiteX29" fmla="*/ 573962 w 7826296"/>
              <a:gd name="connsiteY29" fmla="*/ 2125700 h 6030263"/>
              <a:gd name="connsiteX30" fmla="*/ 265204 w 7826296"/>
              <a:gd name="connsiteY30" fmla="*/ 2208828 h 6030263"/>
              <a:gd name="connsiteX31" fmla="*/ 526461 w 7826296"/>
              <a:gd name="connsiteY31" fmla="*/ 2208828 h 6030263"/>
              <a:gd name="connsiteX32" fmla="*/ 823344 w 7826296"/>
              <a:gd name="connsiteY32" fmla="*/ 2410708 h 6030263"/>
              <a:gd name="connsiteX33" fmla="*/ 1440861 w 7826296"/>
              <a:gd name="connsiteY33" fmla="*/ 2410708 h 6030263"/>
              <a:gd name="connsiteX34" fmla="*/ 1702118 w 7826296"/>
              <a:gd name="connsiteY34" fmla="*/ 2410708 h 6030263"/>
              <a:gd name="connsiteX35" fmla="*/ 2141505 w 7826296"/>
              <a:gd name="connsiteY35" fmla="*/ 2196952 h 6030263"/>
              <a:gd name="connsiteX36" fmla="*/ 2592767 w 7826296"/>
              <a:gd name="connsiteY36" fmla="*/ 2137576 h 6030263"/>
              <a:gd name="connsiteX37" fmla="*/ 2450263 w 7826296"/>
              <a:gd name="connsiteY37" fmla="*/ 2291955 h 6030263"/>
              <a:gd name="connsiteX38" fmla="*/ 2462139 w 7826296"/>
              <a:gd name="connsiteY38" fmla="*/ 2648215 h 6030263"/>
              <a:gd name="connsiteX39" fmla="*/ 2628393 w 7826296"/>
              <a:gd name="connsiteY39" fmla="*/ 2814469 h 6030263"/>
              <a:gd name="connsiteX40" fmla="*/ 2699645 w 7826296"/>
              <a:gd name="connsiteY40" fmla="*/ 2968848 h 6030263"/>
              <a:gd name="connsiteX41" fmla="*/ 3055905 w 7826296"/>
              <a:gd name="connsiteY41" fmla="*/ 3028225 h 6030263"/>
              <a:gd name="connsiteX42" fmla="*/ 3317162 w 7826296"/>
              <a:gd name="connsiteY42" fmla="*/ 3028225 h 6030263"/>
              <a:gd name="connsiteX43" fmla="*/ 3637796 w 7826296"/>
              <a:gd name="connsiteY43" fmla="*/ 3194479 h 6030263"/>
              <a:gd name="connsiteX44" fmla="*/ 4849079 w 7826296"/>
              <a:gd name="connsiteY44" fmla="*/ 4176173 h 6030263"/>
              <a:gd name="connsiteX45" fmla="*/ 6891635 w 7826296"/>
              <a:gd name="connsiteY45" fmla="*/ 5640796 h 6030263"/>
              <a:gd name="connsiteX46" fmla="*/ 7247895 w 7826296"/>
              <a:gd name="connsiteY46" fmla="*/ 5997056 h 6030263"/>
              <a:gd name="connsiteX47" fmla="*/ 7437900 w 7826296"/>
              <a:gd name="connsiteY47" fmla="*/ 4999529 h 6030263"/>
              <a:gd name="connsiteX48" fmla="*/ 7651656 w 7826296"/>
              <a:gd name="connsiteY48" fmla="*/ 4702646 h 6030263"/>
              <a:gd name="connsiteX49" fmla="*/ 7820879 w 7826296"/>
              <a:gd name="connsiteY49" fmla="*/ 4099973 h 6030263"/>
              <a:gd name="connsiteX50" fmla="*/ 7744679 w 7826296"/>
              <a:gd name="connsiteY50" fmla="*/ 3490373 h 6030263"/>
              <a:gd name="connsiteX51" fmla="*/ 7363679 w 7826296"/>
              <a:gd name="connsiteY51" fmla="*/ 2880773 h 60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26296" h="6030263">
                <a:moveTo>
                  <a:pt x="7363679" y="2880773"/>
                </a:moveTo>
                <a:cubicBezTo>
                  <a:pt x="7320466" y="2724580"/>
                  <a:pt x="7496781" y="2641452"/>
                  <a:pt x="7485401" y="2553212"/>
                </a:cubicBezTo>
                <a:cubicBezTo>
                  <a:pt x="7474021" y="2464972"/>
                  <a:pt x="7396336" y="2367165"/>
                  <a:pt x="7295396" y="2351331"/>
                </a:cubicBezTo>
                <a:cubicBezTo>
                  <a:pt x="7194456" y="2335497"/>
                  <a:pt x="6879760" y="2458209"/>
                  <a:pt x="6879760" y="2458209"/>
                </a:cubicBezTo>
                <a:cubicBezTo>
                  <a:pt x="6766944" y="2487897"/>
                  <a:pt x="6802570" y="2517586"/>
                  <a:pt x="6618502" y="2529461"/>
                </a:cubicBezTo>
                <a:cubicBezTo>
                  <a:pt x="6434434" y="2541336"/>
                  <a:pt x="6020777" y="2561129"/>
                  <a:pt x="5775354" y="2529461"/>
                </a:cubicBezTo>
                <a:cubicBezTo>
                  <a:pt x="5529931" y="2497794"/>
                  <a:pt x="5224141" y="2407904"/>
                  <a:pt x="5145962" y="2339456"/>
                </a:cubicBezTo>
                <a:cubicBezTo>
                  <a:pt x="5067783" y="2271008"/>
                  <a:pt x="5419260" y="2193654"/>
                  <a:pt x="5306279" y="2118773"/>
                </a:cubicBezTo>
                <a:cubicBezTo>
                  <a:pt x="5193299" y="2043893"/>
                  <a:pt x="4683979" y="2004473"/>
                  <a:pt x="4468079" y="1890173"/>
                </a:cubicBezTo>
                <a:cubicBezTo>
                  <a:pt x="4252179" y="1775873"/>
                  <a:pt x="4150579" y="1585373"/>
                  <a:pt x="4010879" y="1432973"/>
                </a:cubicBezTo>
                <a:cubicBezTo>
                  <a:pt x="3871179" y="1280573"/>
                  <a:pt x="3807679" y="1102773"/>
                  <a:pt x="3629879" y="975773"/>
                </a:cubicBezTo>
                <a:cubicBezTo>
                  <a:pt x="3452079" y="848773"/>
                  <a:pt x="3202037" y="679220"/>
                  <a:pt x="2944079" y="670973"/>
                </a:cubicBezTo>
                <a:cubicBezTo>
                  <a:pt x="2686121" y="662726"/>
                  <a:pt x="2235683" y="935199"/>
                  <a:pt x="2082128" y="926292"/>
                </a:cubicBezTo>
                <a:cubicBezTo>
                  <a:pt x="1928574" y="917386"/>
                  <a:pt x="2062336" y="702640"/>
                  <a:pt x="2022752" y="617534"/>
                </a:cubicBezTo>
                <a:cubicBezTo>
                  <a:pt x="1983168" y="532428"/>
                  <a:pt x="1923791" y="482947"/>
                  <a:pt x="1844622" y="415654"/>
                </a:cubicBezTo>
                <a:cubicBezTo>
                  <a:pt x="1765453" y="348361"/>
                  <a:pt x="1660555" y="247420"/>
                  <a:pt x="1547739" y="213773"/>
                </a:cubicBezTo>
                <a:cubicBezTo>
                  <a:pt x="1434923" y="180126"/>
                  <a:pt x="1250855" y="249399"/>
                  <a:pt x="1167728" y="213773"/>
                </a:cubicBezTo>
                <a:cubicBezTo>
                  <a:pt x="1084601" y="178147"/>
                  <a:pt x="1106372" y="-1962"/>
                  <a:pt x="1048975" y="17"/>
                </a:cubicBezTo>
                <a:cubicBezTo>
                  <a:pt x="991578" y="1996"/>
                  <a:pt x="926593" y="164622"/>
                  <a:pt x="823344" y="225648"/>
                </a:cubicBezTo>
                <a:cubicBezTo>
                  <a:pt x="720095" y="286674"/>
                  <a:pt x="512606" y="352318"/>
                  <a:pt x="429479" y="366173"/>
                </a:cubicBezTo>
                <a:cubicBezTo>
                  <a:pt x="346352" y="380028"/>
                  <a:pt x="395633" y="300905"/>
                  <a:pt x="324580" y="308776"/>
                </a:cubicBezTo>
                <a:cubicBezTo>
                  <a:pt x="253527" y="316648"/>
                  <a:pt x="22951" y="383714"/>
                  <a:pt x="3159" y="413402"/>
                </a:cubicBezTo>
                <a:cubicBezTo>
                  <a:pt x="-16633" y="443090"/>
                  <a:pt x="57254" y="304442"/>
                  <a:pt x="205827" y="486905"/>
                </a:cubicBezTo>
                <a:cubicBezTo>
                  <a:pt x="354400" y="669368"/>
                  <a:pt x="716466" y="1264739"/>
                  <a:pt x="894596" y="1508183"/>
                </a:cubicBezTo>
                <a:cubicBezTo>
                  <a:pt x="1072726" y="1751627"/>
                  <a:pt x="1219188" y="1830796"/>
                  <a:pt x="1274606" y="1947570"/>
                </a:cubicBezTo>
                <a:cubicBezTo>
                  <a:pt x="1330024" y="2064344"/>
                  <a:pt x="1282523" y="2143514"/>
                  <a:pt x="1227105" y="2208828"/>
                </a:cubicBezTo>
                <a:cubicBezTo>
                  <a:pt x="1171687" y="2274142"/>
                  <a:pt x="1025224" y="2343415"/>
                  <a:pt x="942097" y="2339456"/>
                </a:cubicBezTo>
                <a:cubicBezTo>
                  <a:pt x="858970" y="2335497"/>
                  <a:pt x="748133" y="2224661"/>
                  <a:pt x="728341" y="2185077"/>
                </a:cubicBezTo>
                <a:cubicBezTo>
                  <a:pt x="708549" y="2145493"/>
                  <a:pt x="849074" y="2111846"/>
                  <a:pt x="823344" y="2101950"/>
                </a:cubicBezTo>
                <a:cubicBezTo>
                  <a:pt x="797614" y="2092054"/>
                  <a:pt x="666985" y="2107887"/>
                  <a:pt x="573962" y="2125700"/>
                </a:cubicBezTo>
                <a:cubicBezTo>
                  <a:pt x="480939" y="2143513"/>
                  <a:pt x="273121" y="2194973"/>
                  <a:pt x="265204" y="2208828"/>
                </a:cubicBezTo>
                <a:cubicBezTo>
                  <a:pt x="257287" y="2222683"/>
                  <a:pt x="433438" y="2175181"/>
                  <a:pt x="526461" y="2208828"/>
                </a:cubicBezTo>
                <a:cubicBezTo>
                  <a:pt x="619484" y="2242475"/>
                  <a:pt x="670944" y="2377061"/>
                  <a:pt x="823344" y="2410708"/>
                </a:cubicBezTo>
                <a:cubicBezTo>
                  <a:pt x="975744" y="2444355"/>
                  <a:pt x="1440861" y="2410708"/>
                  <a:pt x="1440861" y="2410708"/>
                </a:cubicBezTo>
                <a:cubicBezTo>
                  <a:pt x="1587323" y="2410708"/>
                  <a:pt x="1585344" y="2446334"/>
                  <a:pt x="1702118" y="2410708"/>
                </a:cubicBezTo>
                <a:cubicBezTo>
                  <a:pt x="1818892" y="2375082"/>
                  <a:pt x="1993064" y="2242474"/>
                  <a:pt x="2141505" y="2196952"/>
                </a:cubicBezTo>
                <a:cubicBezTo>
                  <a:pt x="2289946" y="2151430"/>
                  <a:pt x="2541307" y="2121742"/>
                  <a:pt x="2592767" y="2137576"/>
                </a:cubicBezTo>
                <a:cubicBezTo>
                  <a:pt x="2644227" y="2153410"/>
                  <a:pt x="2472034" y="2206849"/>
                  <a:pt x="2450263" y="2291955"/>
                </a:cubicBezTo>
                <a:cubicBezTo>
                  <a:pt x="2428492" y="2377062"/>
                  <a:pt x="2432451" y="2561129"/>
                  <a:pt x="2462139" y="2648215"/>
                </a:cubicBezTo>
                <a:cubicBezTo>
                  <a:pt x="2491827" y="2735301"/>
                  <a:pt x="2588809" y="2761030"/>
                  <a:pt x="2628393" y="2814469"/>
                </a:cubicBezTo>
                <a:cubicBezTo>
                  <a:pt x="2667977" y="2867908"/>
                  <a:pt x="2628393" y="2933222"/>
                  <a:pt x="2699645" y="2968848"/>
                </a:cubicBezTo>
                <a:cubicBezTo>
                  <a:pt x="2770897" y="3004474"/>
                  <a:pt x="2952986" y="3018329"/>
                  <a:pt x="3055905" y="3028225"/>
                </a:cubicBezTo>
                <a:cubicBezTo>
                  <a:pt x="3158824" y="3038121"/>
                  <a:pt x="3220180" y="3000516"/>
                  <a:pt x="3317162" y="3028225"/>
                </a:cubicBezTo>
                <a:cubicBezTo>
                  <a:pt x="3414144" y="3055934"/>
                  <a:pt x="3382477" y="3003154"/>
                  <a:pt x="3637796" y="3194479"/>
                </a:cubicBezTo>
                <a:cubicBezTo>
                  <a:pt x="3893115" y="3385804"/>
                  <a:pt x="4306773" y="3768454"/>
                  <a:pt x="4849079" y="4176173"/>
                </a:cubicBezTo>
                <a:cubicBezTo>
                  <a:pt x="5391385" y="4583892"/>
                  <a:pt x="6491832" y="5337316"/>
                  <a:pt x="6891635" y="5640796"/>
                </a:cubicBezTo>
                <a:cubicBezTo>
                  <a:pt x="7291438" y="5944276"/>
                  <a:pt x="7156851" y="6103934"/>
                  <a:pt x="7247895" y="5997056"/>
                </a:cubicBezTo>
                <a:cubicBezTo>
                  <a:pt x="7338939" y="5890178"/>
                  <a:pt x="7370607" y="5215264"/>
                  <a:pt x="7437900" y="4999529"/>
                </a:cubicBezTo>
                <a:cubicBezTo>
                  <a:pt x="7505193" y="4783794"/>
                  <a:pt x="7587826" y="4852572"/>
                  <a:pt x="7651656" y="4702646"/>
                </a:cubicBezTo>
                <a:cubicBezTo>
                  <a:pt x="7715486" y="4552720"/>
                  <a:pt x="7805375" y="4302018"/>
                  <a:pt x="7820879" y="4099973"/>
                </a:cubicBezTo>
                <a:cubicBezTo>
                  <a:pt x="7836383" y="3897928"/>
                  <a:pt x="7820879" y="3693573"/>
                  <a:pt x="7744679" y="3490373"/>
                </a:cubicBezTo>
                <a:cubicBezTo>
                  <a:pt x="7668479" y="3287173"/>
                  <a:pt x="7406892" y="3036967"/>
                  <a:pt x="7363679" y="2880773"/>
                </a:cubicBezTo>
                <a:close/>
              </a:path>
            </a:pathLst>
          </a:custGeom>
          <a:noFill/>
          <a:ln w="7620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0464800" y="3457700"/>
            <a:ext cx="304800" cy="228600"/>
          </a:xfrm>
          <a:prstGeom prst="ellipse">
            <a:avLst/>
          </a:prstGeom>
          <a:solidFill>
            <a:srgbClr val="002060"/>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33" name="Rounded Rectangular Callout 32"/>
          <p:cNvSpPr/>
          <p:nvPr/>
        </p:nvSpPr>
        <p:spPr>
          <a:xfrm>
            <a:off x="7416800" y="1828800"/>
            <a:ext cx="1422400" cy="533400"/>
          </a:xfrm>
          <a:prstGeom prst="wedgeRoundRectCallout">
            <a:avLst>
              <a:gd name="adj1" fmla="val -145454"/>
              <a:gd name="adj2" fmla="val -44843"/>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solidFill>
                  <a:prstClr val="white"/>
                </a:solidFill>
              </a:rPr>
              <a:t>16.6-8</a:t>
            </a:r>
          </a:p>
          <a:p>
            <a:pPr algn="ctr"/>
            <a:r>
              <a:rPr lang="en-US" dirty="0" smtClean="0">
                <a:solidFill>
                  <a:prstClr val="white"/>
                </a:solidFill>
              </a:rPr>
              <a:t>“they”</a:t>
            </a:r>
          </a:p>
        </p:txBody>
      </p:sp>
      <p:sp>
        <p:nvSpPr>
          <p:cNvPr id="16" name="Rectangle 15"/>
          <p:cNvSpPr/>
          <p:nvPr/>
        </p:nvSpPr>
        <p:spPr>
          <a:xfrm>
            <a:off x="0" y="2"/>
            <a:ext cx="12192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smtClean="0">
                <a:solidFill>
                  <a:prstClr val="black"/>
                </a:solidFill>
                <a:effectLst>
                  <a:outerShdw blurRad="38100" dist="38100" dir="2700000" algn="tl">
                    <a:srgbClr val="000000">
                      <a:alpha val="43137"/>
                    </a:srgbClr>
                  </a:outerShdw>
                </a:effectLst>
                <a:latin typeface="Trebuchet MS" pitchFamily="34" charset="0"/>
                <a:cs typeface="MV Boli" pitchFamily="2" charset="0"/>
              </a:rPr>
              <a:t>Paul’s journeys</a:t>
            </a:r>
            <a:endParaRPr lang="en-US" sz="2400" b="1" dirty="0">
              <a:solidFill>
                <a:prstClr val="black"/>
              </a:solidFill>
              <a:effectLst>
                <a:outerShdw blurRad="38100" dist="38100" dir="2700000" algn="tl">
                  <a:srgbClr val="000000">
                    <a:alpha val="43137"/>
                  </a:srgbClr>
                </a:outerShdw>
              </a:effectLst>
            </a:endParaRPr>
          </a:p>
        </p:txBody>
      </p:sp>
      <p:sp>
        <p:nvSpPr>
          <p:cNvPr id="17" name="Rounded Rectangle 16"/>
          <p:cNvSpPr/>
          <p:nvPr/>
        </p:nvSpPr>
        <p:spPr>
          <a:xfrm>
            <a:off x="388203" y="5076334"/>
            <a:ext cx="3921040" cy="1512125"/>
          </a:xfrm>
          <a:prstGeom prst="roundRect">
            <a:avLst/>
          </a:prstGeom>
          <a:solidFill>
            <a:srgbClr val="00206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rPr>
              <a:t>2nd missionary</a:t>
            </a:r>
          </a:p>
          <a:p>
            <a:pPr algn="ctr"/>
            <a:r>
              <a:rPr lang="en-US" sz="2800" b="1" dirty="0" smtClean="0">
                <a:solidFill>
                  <a:prstClr val="white"/>
                </a:solidFill>
                <a:effectLst>
                  <a:outerShdw blurRad="38100" dist="38100" dir="2700000" algn="tl">
                    <a:srgbClr val="000000">
                      <a:alpha val="43137"/>
                    </a:srgbClr>
                  </a:outerShdw>
                </a:effectLst>
              </a:rPr>
              <a:t>journey</a:t>
            </a:r>
          </a:p>
          <a:p>
            <a:pPr algn="ctr"/>
            <a:r>
              <a:rPr lang="en-US" sz="2800" dirty="0" smtClean="0">
                <a:solidFill>
                  <a:prstClr val="white"/>
                </a:solidFill>
                <a:effectLst>
                  <a:outerShdw blurRad="38100" dist="38100" dir="2700000" algn="tl">
                    <a:srgbClr val="000000">
                      <a:alpha val="43137"/>
                    </a:srgbClr>
                  </a:outerShdw>
                </a:effectLst>
              </a:rPr>
              <a:t>Acts 15:36-18:22</a:t>
            </a:r>
            <a:endParaRPr lang="en-US" sz="2800" b="1" dirty="0">
              <a:solidFill>
                <a:prstClr val="white"/>
              </a:solidFill>
              <a:effectLst>
                <a:outerShdw blurRad="38100" dist="38100" dir="2700000" algn="tl">
                  <a:srgbClr val="000000">
                    <a:alpha val="43137"/>
                  </a:srgbClr>
                </a:outerShdw>
              </a:effectLst>
            </a:endParaRPr>
          </a:p>
        </p:txBody>
      </p:sp>
      <p:sp>
        <p:nvSpPr>
          <p:cNvPr id="18" name="Rounded Rectangular Callout 17"/>
          <p:cNvSpPr/>
          <p:nvPr/>
        </p:nvSpPr>
        <p:spPr>
          <a:xfrm>
            <a:off x="4368800" y="457200"/>
            <a:ext cx="2946400" cy="838200"/>
          </a:xfrm>
          <a:prstGeom prst="wedgeRoundRectCallout">
            <a:avLst>
              <a:gd name="adj1" fmla="val -90766"/>
              <a:gd name="adj2" fmla="val 17390"/>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solidFill>
                  <a:prstClr val="white"/>
                </a:solidFill>
              </a:rPr>
              <a:t>“we” from Troas</a:t>
            </a:r>
          </a:p>
          <a:p>
            <a:pPr algn="ctr"/>
            <a:r>
              <a:rPr lang="en-US" dirty="0" smtClean="0">
                <a:solidFill>
                  <a:prstClr val="white"/>
                </a:solidFill>
              </a:rPr>
              <a:t> to Philippi</a:t>
            </a:r>
          </a:p>
        </p:txBody>
      </p:sp>
    </p:spTree>
    <p:custDataLst>
      <p:tags r:id="rId1"/>
    </p:custDataLst>
    <p:extLst>
      <p:ext uri="{BB962C8B-B14F-4D97-AF65-F5344CB8AC3E}">
        <p14:creationId xmlns:p14="http://schemas.microsoft.com/office/powerpoint/2010/main" val="18948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a:p>
            <a:pPr lvl="0" algn="ctr"/>
            <a:r>
              <a:rPr lang="en-US" sz="3600" dirty="0" smtClean="0">
                <a:solidFill>
                  <a:prstClr val="white"/>
                </a:solidFill>
              </a:rPr>
              <a:t> </a:t>
            </a:r>
            <a:r>
              <a:rPr lang="en-US" sz="3600" dirty="0">
                <a:solidFill>
                  <a:prstClr val="white"/>
                </a:solidFill>
              </a:rPr>
              <a:t>I, Thomas the Israelite, tell unto you, even all the brethren that are of the Gentiles, to make known unto you the works of the childhood of our Lord Jesus </a:t>
            </a:r>
            <a:r>
              <a:rPr lang="en-US" sz="3600" dirty="0" smtClean="0">
                <a:solidFill>
                  <a:prstClr val="white"/>
                </a:solidFill>
              </a:rPr>
              <a:t>Christ…</a:t>
            </a:r>
            <a:endParaRPr lang="en-US" sz="3600" dirty="0">
              <a:solidFill>
                <a:prstClr val="white"/>
              </a:solidFill>
            </a:endParaRPr>
          </a:p>
        </p:txBody>
      </p:sp>
      <p:sp>
        <p:nvSpPr>
          <p:cNvPr id="5" name="Rectangle 4"/>
          <p:cNvSpPr/>
          <p:nvPr/>
        </p:nvSpPr>
        <p:spPr>
          <a:xfrm>
            <a:off x="0" y="-1"/>
            <a:ext cx="12192000" cy="1138773"/>
          </a:xfrm>
          <a:prstGeom prst="rect">
            <a:avLst/>
          </a:prstGeom>
          <a:solidFill>
            <a:schemeClr val="bg1"/>
          </a:solidFill>
        </p:spPr>
        <p:txBody>
          <a:bodyPr wrap="square">
            <a:spAutoFit/>
          </a:bodyPr>
          <a:lstStyle/>
          <a:p>
            <a:pPr algn="ctr"/>
            <a:r>
              <a:rPr lang="en-US" sz="3200" b="1" dirty="0">
                <a:solidFill>
                  <a:srgbClr val="000000"/>
                </a:solidFill>
                <a:latin typeface="Rockwell" panose="02060603020205020403" pitchFamily="18" charset="0"/>
              </a:rPr>
              <a:t>The Infancy Gospel of </a:t>
            </a:r>
            <a:r>
              <a:rPr lang="en-US" sz="3200" b="1" dirty="0" smtClean="0">
                <a:solidFill>
                  <a:srgbClr val="000000"/>
                </a:solidFill>
                <a:latin typeface="Rockwell" panose="02060603020205020403" pitchFamily="18" charset="0"/>
              </a:rPr>
              <a:t>Thomas</a:t>
            </a:r>
          </a:p>
          <a:p>
            <a:pPr algn="ctr"/>
            <a:r>
              <a:rPr lang="en-US" b="1" dirty="0" smtClean="0">
                <a:solidFill>
                  <a:srgbClr val="000000"/>
                </a:solidFill>
                <a:latin typeface="Rockwell" panose="02060603020205020403" pitchFamily="18" charset="0"/>
              </a:rPr>
              <a:t>From </a:t>
            </a:r>
            <a:r>
              <a:rPr lang="en-US" b="1" dirty="0">
                <a:solidFill>
                  <a:srgbClr val="000000"/>
                </a:solidFill>
                <a:latin typeface="Rockwell" panose="02060603020205020403" pitchFamily="18" charset="0"/>
              </a:rPr>
              <a:t>"The Apocryphal New </a:t>
            </a:r>
            <a:r>
              <a:rPr lang="en-US" b="1" dirty="0" smtClean="0">
                <a:solidFill>
                  <a:srgbClr val="000000"/>
                </a:solidFill>
                <a:latin typeface="Rockwell" panose="02060603020205020403" pitchFamily="18" charset="0"/>
              </a:rPr>
              <a:t>Testament“  M.R</a:t>
            </a:r>
            <a:r>
              <a:rPr lang="en-US" b="1" dirty="0">
                <a:solidFill>
                  <a:srgbClr val="000000"/>
                </a:solidFill>
                <a:latin typeface="Rockwell" panose="02060603020205020403" pitchFamily="18" charset="0"/>
              </a:rPr>
              <a:t>. James-Translation and </a:t>
            </a:r>
            <a:r>
              <a:rPr lang="en-US" b="1" dirty="0" smtClean="0">
                <a:solidFill>
                  <a:srgbClr val="000000"/>
                </a:solidFill>
                <a:latin typeface="Rockwell" panose="02060603020205020403" pitchFamily="18" charset="0"/>
              </a:rPr>
              <a:t>Notes  Oxford</a:t>
            </a:r>
            <a:r>
              <a:rPr lang="en-US" b="1" dirty="0">
                <a:solidFill>
                  <a:srgbClr val="000000"/>
                </a:solidFill>
                <a:latin typeface="Rockwell" panose="02060603020205020403" pitchFamily="18" charset="0"/>
              </a:rPr>
              <a:t>: Clarendon Press, 1924</a:t>
            </a:r>
            <a:br>
              <a:rPr lang="en-US" b="1" dirty="0">
                <a:solidFill>
                  <a:srgbClr val="000000"/>
                </a:solidFill>
                <a:latin typeface="Rockwell" panose="02060603020205020403" pitchFamily="18" charset="0"/>
              </a:rPr>
            </a:br>
            <a:r>
              <a:rPr lang="en-US" b="1" dirty="0">
                <a:solidFill>
                  <a:srgbClr val="000000"/>
                </a:solidFill>
                <a:latin typeface="Rockwell" panose="02060603020205020403" pitchFamily="18" charset="0"/>
              </a:rPr>
              <a:t>http://gnosis.org/library/inftoma.htm</a:t>
            </a:r>
          </a:p>
        </p:txBody>
      </p:sp>
    </p:spTree>
    <p:extLst>
      <p:ext uri="{BB962C8B-B14F-4D97-AF65-F5344CB8AC3E}">
        <p14:creationId xmlns:p14="http://schemas.microsoft.com/office/powerpoint/2010/main" val="723025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12192000" cy="6563816"/>
          </a:xfrm>
          <a:prstGeom prst="rect">
            <a:avLst/>
          </a:prstGeom>
          <a:noFill/>
          <a:ln w="9525">
            <a:noFill/>
            <a:miter lim="800000"/>
            <a:headEnd/>
            <a:tailEnd/>
          </a:ln>
        </p:spPr>
      </p:pic>
      <p:sp>
        <p:nvSpPr>
          <p:cNvPr id="13" name="Freeform 12"/>
          <p:cNvSpPr/>
          <p:nvPr/>
        </p:nvSpPr>
        <p:spPr>
          <a:xfrm>
            <a:off x="901231" y="664697"/>
            <a:ext cx="9943980" cy="6040904"/>
          </a:xfrm>
          <a:custGeom>
            <a:avLst/>
            <a:gdLst>
              <a:gd name="connsiteX0" fmla="*/ 7309883 w 7458739"/>
              <a:gd name="connsiteY0" fmla="*/ 2941674 h 5674242"/>
              <a:gd name="connsiteX1" fmla="*/ 7458739 w 7458739"/>
              <a:gd name="connsiteY1" fmla="*/ 2590800 h 5674242"/>
              <a:gd name="connsiteX2" fmla="*/ 7309883 w 7458739"/>
              <a:gd name="connsiteY2" fmla="*/ 2388781 h 5674242"/>
              <a:gd name="connsiteX3" fmla="*/ 7107865 w 7458739"/>
              <a:gd name="connsiteY3" fmla="*/ 2473842 h 5674242"/>
              <a:gd name="connsiteX4" fmla="*/ 6831418 w 7458739"/>
              <a:gd name="connsiteY4" fmla="*/ 2612065 h 5674242"/>
              <a:gd name="connsiteX5" fmla="*/ 5247167 w 7458739"/>
              <a:gd name="connsiteY5" fmla="*/ 2378149 h 5674242"/>
              <a:gd name="connsiteX6" fmla="*/ 5321595 w 7458739"/>
              <a:gd name="connsiteY6" fmla="*/ 2133600 h 5674242"/>
              <a:gd name="connsiteX7" fmla="*/ 4258339 w 7458739"/>
              <a:gd name="connsiteY7" fmla="*/ 1867786 h 5674242"/>
              <a:gd name="connsiteX8" fmla="*/ 2525232 w 7458739"/>
              <a:gd name="connsiteY8" fmla="*/ 2165497 h 5674242"/>
              <a:gd name="connsiteX9" fmla="*/ 2227520 w 7458739"/>
              <a:gd name="connsiteY9" fmla="*/ 2027274 h 5674242"/>
              <a:gd name="connsiteX10" fmla="*/ 2089297 w 7458739"/>
              <a:gd name="connsiteY10" fmla="*/ 1878418 h 5674242"/>
              <a:gd name="connsiteX11" fmla="*/ 2131827 w 7458739"/>
              <a:gd name="connsiteY11" fmla="*/ 1485014 h 5674242"/>
              <a:gd name="connsiteX12" fmla="*/ 2248785 w 7458739"/>
              <a:gd name="connsiteY12" fmla="*/ 1378688 h 5674242"/>
              <a:gd name="connsiteX13" fmla="*/ 2163725 w 7458739"/>
              <a:gd name="connsiteY13" fmla="*/ 1229832 h 5674242"/>
              <a:gd name="connsiteX14" fmla="*/ 1919176 w 7458739"/>
              <a:gd name="connsiteY14" fmla="*/ 1166037 h 5674242"/>
              <a:gd name="connsiteX15" fmla="*/ 1887279 w 7458739"/>
              <a:gd name="connsiteY15" fmla="*/ 995916 h 5674242"/>
              <a:gd name="connsiteX16" fmla="*/ 1972339 w 7458739"/>
              <a:gd name="connsiteY16" fmla="*/ 910856 h 5674242"/>
              <a:gd name="connsiteX17" fmla="*/ 1972339 w 7458739"/>
              <a:gd name="connsiteY17" fmla="*/ 751367 h 5674242"/>
              <a:gd name="connsiteX18" fmla="*/ 1961706 w 7458739"/>
              <a:gd name="connsiteY18" fmla="*/ 538716 h 5674242"/>
              <a:gd name="connsiteX19" fmla="*/ 1578934 w 7458739"/>
              <a:gd name="connsiteY19" fmla="*/ 283535 h 5674242"/>
              <a:gd name="connsiteX20" fmla="*/ 1185530 w 7458739"/>
              <a:gd name="connsiteY20" fmla="*/ 251637 h 5674242"/>
              <a:gd name="connsiteX21" fmla="*/ 1015409 w 7458739"/>
              <a:gd name="connsiteY21" fmla="*/ 198474 h 5674242"/>
              <a:gd name="connsiteX22" fmla="*/ 994144 w 7458739"/>
              <a:gd name="connsiteY22" fmla="*/ 70884 h 5674242"/>
              <a:gd name="connsiteX23" fmla="*/ 770860 w 7458739"/>
              <a:gd name="connsiteY23" fmla="*/ 262270 h 5674242"/>
              <a:gd name="connsiteX24" fmla="*/ 313660 w 7458739"/>
              <a:gd name="connsiteY24" fmla="*/ 347330 h 5674242"/>
              <a:gd name="connsiteX25" fmla="*/ 249865 w 7458739"/>
              <a:gd name="connsiteY25" fmla="*/ 283535 h 5674242"/>
              <a:gd name="connsiteX26" fmla="*/ 5316 w 7458739"/>
              <a:gd name="connsiteY26" fmla="*/ 496186 h 5674242"/>
              <a:gd name="connsiteX27" fmla="*/ 217967 w 7458739"/>
              <a:gd name="connsiteY27" fmla="*/ 506818 h 5674242"/>
              <a:gd name="connsiteX28" fmla="*/ 505046 w 7458739"/>
              <a:gd name="connsiteY28" fmla="*/ 878958 h 5674242"/>
              <a:gd name="connsiteX29" fmla="*/ 1089837 w 7458739"/>
              <a:gd name="connsiteY29" fmla="*/ 1612604 h 5674242"/>
              <a:gd name="connsiteX30" fmla="*/ 1291855 w 7458739"/>
              <a:gd name="connsiteY30" fmla="*/ 1952846 h 5674242"/>
              <a:gd name="connsiteX31" fmla="*/ 1142999 w 7458739"/>
              <a:gd name="connsiteY31" fmla="*/ 2218660 h 5674242"/>
              <a:gd name="connsiteX32" fmla="*/ 919716 w 7458739"/>
              <a:gd name="connsiteY32" fmla="*/ 2335618 h 5674242"/>
              <a:gd name="connsiteX33" fmla="*/ 685799 w 7458739"/>
              <a:gd name="connsiteY33" fmla="*/ 2197395 h 5674242"/>
              <a:gd name="connsiteX34" fmla="*/ 749595 w 7458739"/>
              <a:gd name="connsiteY34" fmla="*/ 2112335 h 5674242"/>
              <a:gd name="connsiteX35" fmla="*/ 249865 w 7458739"/>
              <a:gd name="connsiteY35" fmla="*/ 2208028 h 5674242"/>
              <a:gd name="connsiteX36" fmla="*/ 558209 w 7458739"/>
              <a:gd name="connsiteY36" fmla="*/ 2208028 h 5674242"/>
              <a:gd name="connsiteX37" fmla="*/ 940981 w 7458739"/>
              <a:gd name="connsiteY37" fmla="*/ 2410046 h 5674242"/>
              <a:gd name="connsiteX38" fmla="*/ 1291855 w 7458739"/>
              <a:gd name="connsiteY38" fmla="*/ 2282456 h 5674242"/>
              <a:gd name="connsiteX39" fmla="*/ 1334385 w 7458739"/>
              <a:gd name="connsiteY39" fmla="*/ 2027274 h 5674242"/>
              <a:gd name="connsiteX40" fmla="*/ 1196162 w 7458739"/>
              <a:gd name="connsiteY40" fmla="*/ 1740195 h 5674242"/>
              <a:gd name="connsiteX41" fmla="*/ 303027 w 7458739"/>
              <a:gd name="connsiteY41" fmla="*/ 623777 h 5674242"/>
              <a:gd name="connsiteX42" fmla="*/ 249865 w 7458739"/>
              <a:gd name="connsiteY42" fmla="*/ 400493 h 5674242"/>
              <a:gd name="connsiteX43" fmla="*/ 866553 w 7458739"/>
              <a:gd name="connsiteY43" fmla="*/ 230372 h 5674242"/>
              <a:gd name="connsiteX44" fmla="*/ 1015409 w 7458739"/>
              <a:gd name="connsiteY44" fmla="*/ 7088 h 5674242"/>
              <a:gd name="connsiteX45" fmla="*/ 1079204 w 7458739"/>
              <a:gd name="connsiteY45" fmla="*/ 187842 h 5674242"/>
              <a:gd name="connsiteX46" fmla="*/ 1557669 w 7458739"/>
              <a:gd name="connsiteY46" fmla="*/ 272902 h 5674242"/>
              <a:gd name="connsiteX47" fmla="*/ 1908544 w 7458739"/>
              <a:gd name="connsiteY47" fmla="*/ 464288 h 5674242"/>
              <a:gd name="connsiteX48" fmla="*/ 2014869 w 7458739"/>
              <a:gd name="connsiteY48" fmla="*/ 740735 h 5674242"/>
              <a:gd name="connsiteX49" fmla="*/ 1982972 w 7458739"/>
              <a:gd name="connsiteY49" fmla="*/ 878958 h 5674242"/>
              <a:gd name="connsiteX50" fmla="*/ 2216888 w 7458739"/>
              <a:gd name="connsiteY50" fmla="*/ 1059711 h 5674242"/>
              <a:gd name="connsiteX51" fmla="*/ 2280683 w 7458739"/>
              <a:gd name="connsiteY51" fmla="*/ 1357423 h 5674242"/>
              <a:gd name="connsiteX52" fmla="*/ 2089297 w 7458739"/>
              <a:gd name="connsiteY52" fmla="*/ 1729563 h 5674242"/>
              <a:gd name="connsiteX53" fmla="*/ 2089297 w 7458739"/>
              <a:gd name="connsiteY53" fmla="*/ 1920949 h 5674242"/>
              <a:gd name="connsiteX54" fmla="*/ 2599660 w 7458739"/>
              <a:gd name="connsiteY54" fmla="*/ 2388781 h 5674242"/>
              <a:gd name="connsiteX55" fmla="*/ 2482702 w 7458739"/>
              <a:gd name="connsiteY55" fmla="*/ 2463209 h 5674242"/>
              <a:gd name="connsiteX56" fmla="*/ 2525232 w 7458739"/>
              <a:gd name="connsiteY56" fmla="*/ 2739656 h 5674242"/>
              <a:gd name="connsiteX57" fmla="*/ 2567762 w 7458739"/>
              <a:gd name="connsiteY57" fmla="*/ 2835349 h 5674242"/>
              <a:gd name="connsiteX58" fmla="*/ 2663455 w 7458739"/>
              <a:gd name="connsiteY58" fmla="*/ 2867246 h 5674242"/>
              <a:gd name="connsiteX59" fmla="*/ 2631558 w 7458739"/>
              <a:gd name="connsiteY59" fmla="*/ 3016102 h 5674242"/>
              <a:gd name="connsiteX60" fmla="*/ 3120655 w 7458739"/>
              <a:gd name="connsiteY60" fmla="*/ 3069265 h 5674242"/>
              <a:gd name="connsiteX61" fmla="*/ 3758609 w 7458739"/>
              <a:gd name="connsiteY61" fmla="*/ 3239386 h 5674242"/>
              <a:gd name="connsiteX62" fmla="*/ 6873948 w 7458739"/>
              <a:gd name="connsiteY62" fmla="*/ 5674242 h 5674242"/>
              <a:gd name="connsiteX0" fmla="*/ 7309883 w 7458739"/>
              <a:gd name="connsiteY0" fmla="*/ 2941674 h 6042837"/>
              <a:gd name="connsiteX1" fmla="*/ 7458739 w 7458739"/>
              <a:gd name="connsiteY1" fmla="*/ 2590800 h 6042837"/>
              <a:gd name="connsiteX2" fmla="*/ 7309883 w 7458739"/>
              <a:gd name="connsiteY2" fmla="*/ 2388781 h 6042837"/>
              <a:gd name="connsiteX3" fmla="*/ 7107865 w 7458739"/>
              <a:gd name="connsiteY3" fmla="*/ 2473842 h 6042837"/>
              <a:gd name="connsiteX4" fmla="*/ 6831418 w 7458739"/>
              <a:gd name="connsiteY4" fmla="*/ 2612065 h 6042837"/>
              <a:gd name="connsiteX5" fmla="*/ 5247167 w 7458739"/>
              <a:gd name="connsiteY5" fmla="*/ 2378149 h 6042837"/>
              <a:gd name="connsiteX6" fmla="*/ 5321595 w 7458739"/>
              <a:gd name="connsiteY6" fmla="*/ 2133600 h 6042837"/>
              <a:gd name="connsiteX7" fmla="*/ 4258339 w 7458739"/>
              <a:gd name="connsiteY7" fmla="*/ 1867786 h 6042837"/>
              <a:gd name="connsiteX8" fmla="*/ 2525232 w 7458739"/>
              <a:gd name="connsiteY8" fmla="*/ 2165497 h 6042837"/>
              <a:gd name="connsiteX9" fmla="*/ 2227520 w 7458739"/>
              <a:gd name="connsiteY9" fmla="*/ 2027274 h 6042837"/>
              <a:gd name="connsiteX10" fmla="*/ 2089297 w 7458739"/>
              <a:gd name="connsiteY10" fmla="*/ 1878418 h 6042837"/>
              <a:gd name="connsiteX11" fmla="*/ 2131827 w 7458739"/>
              <a:gd name="connsiteY11" fmla="*/ 1485014 h 6042837"/>
              <a:gd name="connsiteX12" fmla="*/ 2248785 w 7458739"/>
              <a:gd name="connsiteY12" fmla="*/ 1378688 h 6042837"/>
              <a:gd name="connsiteX13" fmla="*/ 2163725 w 7458739"/>
              <a:gd name="connsiteY13" fmla="*/ 1229832 h 6042837"/>
              <a:gd name="connsiteX14" fmla="*/ 1919176 w 7458739"/>
              <a:gd name="connsiteY14" fmla="*/ 1166037 h 6042837"/>
              <a:gd name="connsiteX15" fmla="*/ 1887279 w 7458739"/>
              <a:gd name="connsiteY15" fmla="*/ 995916 h 6042837"/>
              <a:gd name="connsiteX16" fmla="*/ 1972339 w 7458739"/>
              <a:gd name="connsiteY16" fmla="*/ 910856 h 6042837"/>
              <a:gd name="connsiteX17" fmla="*/ 1972339 w 7458739"/>
              <a:gd name="connsiteY17" fmla="*/ 751367 h 6042837"/>
              <a:gd name="connsiteX18" fmla="*/ 1961706 w 7458739"/>
              <a:gd name="connsiteY18" fmla="*/ 538716 h 6042837"/>
              <a:gd name="connsiteX19" fmla="*/ 1578934 w 7458739"/>
              <a:gd name="connsiteY19" fmla="*/ 283535 h 6042837"/>
              <a:gd name="connsiteX20" fmla="*/ 1185530 w 7458739"/>
              <a:gd name="connsiteY20" fmla="*/ 251637 h 6042837"/>
              <a:gd name="connsiteX21" fmla="*/ 1015409 w 7458739"/>
              <a:gd name="connsiteY21" fmla="*/ 198474 h 6042837"/>
              <a:gd name="connsiteX22" fmla="*/ 994144 w 7458739"/>
              <a:gd name="connsiteY22" fmla="*/ 70884 h 6042837"/>
              <a:gd name="connsiteX23" fmla="*/ 770860 w 7458739"/>
              <a:gd name="connsiteY23" fmla="*/ 262270 h 6042837"/>
              <a:gd name="connsiteX24" fmla="*/ 313660 w 7458739"/>
              <a:gd name="connsiteY24" fmla="*/ 347330 h 6042837"/>
              <a:gd name="connsiteX25" fmla="*/ 249865 w 7458739"/>
              <a:gd name="connsiteY25" fmla="*/ 283535 h 6042837"/>
              <a:gd name="connsiteX26" fmla="*/ 5316 w 7458739"/>
              <a:gd name="connsiteY26" fmla="*/ 496186 h 6042837"/>
              <a:gd name="connsiteX27" fmla="*/ 217967 w 7458739"/>
              <a:gd name="connsiteY27" fmla="*/ 506818 h 6042837"/>
              <a:gd name="connsiteX28" fmla="*/ 505046 w 7458739"/>
              <a:gd name="connsiteY28" fmla="*/ 878958 h 6042837"/>
              <a:gd name="connsiteX29" fmla="*/ 1089837 w 7458739"/>
              <a:gd name="connsiteY29" fmla="*/ 1612604 h 6042837"/>
              <a:gd name="connsiteX30" fmla="*/ 1291855 w 7458739"/>
              <a:gd name="connsiteY30" fmla="*/ 1952846 h 6042837"/>
              <a:gd name="connsiteX31" fmla="*/ 1142999 w 7458739"/>
              <a:gd name="connsiteY31" fmla="*/ 2218660 h 6042837"/>
              <a:gd name="connsiteX32" fmla="*/ 919716 w 7458739"/>
              <a:gd name="connsiteY32" fmla="*/ 2335618 h 6042837"/>
              <a:gd name="connsiteX33" fmla="*/ 685799 w 7458739"/>
              <a:gd name="connsiteY33" fmla="*/ 2197395 h 6042837"/>
              <a:gd name="connsiteX34" fmla="*/ 749595 w 7458739"/>
              <a:gd name="connsiteY34" fmla="*/ 2112335 h 6042837"/>
              <a:gd name="connsiteX35" fmla="*/ 249865 w 7458739"/>
              <a:gd name="connsiteY35" fmla="*/ 2208028 h 6042837"/>
              <a:gd name="connsiteX36" fmla="*/ 558209 w 7458739"/>
              <a:gd name="connsiteY36" fmla="*/ 2208028 h 6042837"/>
              <a:gd name="connsiteX37" fmla="*/ 940981 w 7458739"/>
              <a:gd name="connsiteY37" fmla="*/ 2410046 h 6042837"/>
              <a:gd name="connsiteX38" fmla="*/ 1291855 w 7458739"/>
              <a:gd name="connsiteY38" fmla="*/ 2282456 h 6042837"/>
              <a:gd name="connsiteX39" fmla="*/ 1334385 w 7458739"/>
              <a:gd name="connsiteY39" fmla="*/ 2027274 h 6042837"/>
              <a:gd name="connsiteX40" fmla="*/ 1196162 w 7458739"/>
              <a:gd name="connsiteY40" fmla="*/ 1740195 h 6042837"/>
              <a:gd name="connsiteX41" fmla="*/ 303027 w 7458739"/>
              <a:gd name="connsiteY41" fmla="*/ 623777 h 6042837"/>
              <a:gd name="connsiteX42" fmla="*/ 249865 w 7458739"/>
              <a:gd name="connsiteY42" fmla="*/ 400493 h 6042837"/>
              <a:gd name="connsiteX43" fmla="*/ 866553 w 7458739"/>
              <a:gd name="connsiteY43" fmla="*/ 230372 h 6042837"/>
              <a:gd name="connsiteX44" fmla="*/ 1015409 w 7458739"/>
              <a:gd name="connsiteY44" fmla="*/ 7088 h 6042837"/>
              <a:gd name="connsiteX45" fmla="*/ 1079204 w 7458739"/>
              <a:gd name="connsiteY45" fmla="*/ 187842 h 6042837"/>
              <a:gd name="connsiteX46" fmla="*/ 1557669 w 7458739"/>
              <a:gd name="connsiteY46" fmla="*/ 272902 h 6042837"/>
              <a:gd name="connsiteX47" fmla="*/ 1908544 w 7458739"/>
              <a:gd name="connsiteY47" fmla="*/ 464288 h 6042837"/>
              <a:gd name="connsiteX48" fmla="*/ 2014869 w 7458739"/>
              <a:gd name="connsiteY48" fmla="*/ 740735 h 6042837"/>
              <a:gd name="connsiteX49" fmla="*/ 1982972 w 7458739"/>
              <a:gd name="connsiteY49" fmla="*/ 878958 h 6042837"/>
              <a:gd name="connsiteX50" fmla="*/ 2216888 w 7458739"/>
              <a:gd name="connsiteY50" fmla="*/ 1059711 h 6042837"/>
              <a:gd name="connsiteX51" fmla="*/ 2280683 w 7458739"/>
              <a:gd name="connsiteY51" fmla="*/ 1357423 h 6042837"/>
              <a:gd name="connsiteX52" fmla="*/ 2089297 w 7458739"/>
              <a:gd name="connsiteY52" fmla="*/ 1729563 h 6042837"/>
              <a:gd name="connsiteX53" fmla="*/ 2089297 w 7458739"/>
              <a:gd name="connsiteY53" fmla="*/ 1920949 h 6042837"/>
              <a:gd name="connsiteX54" fmla="*/ 2599660 w 7458739"/>
              <a:gd name="connsiteY54" fmla="*/ 2388781 h 6042837"/>
              <a:gd name="connsiteX55" fmla="*/ 2482702 w 7458739"/>
              <a:gd name="connsiteY55" fmla="*/ 2463209 h 6042837"/>
              <a:gd name="connsiteX56" fmla="*/ 2525232 w 7458739"/>
              <a:gd name="connsiteY56" fmla="*/ 2739656 h 6042837"/>
              <a:gd name="connsiteX57" fmla="*/ 2567762 w 7458739"/>
              <a:gd name="connsiteY57" fmla="*/ 2835349 h 6042837"/>
              <a:gd name="connsiteX58" fmla="*/ 2663455 w 7458739"/>
              <a:gd name="connsiteY58" fmla="*/ 2867246 h 6042837"/>
              <a:gd name="connsiteX59" fmla="*/ 2631558 w 7458739"/>
              <a:gd name="connsiteY59" fmla="*/ 3016102 h 6042837"/>
              <a:gd name="connsiteX60" fmla="*/ 3120655 w 7458739"/>
              <a:gd name="connsiteY60" fmla="*/ 3069265 h 6042837"/>
              <a:gd name="connsiteX61" fmla="*/ 3758609 w 7458739"/>
              <a:gd name="connsiteY61" fmla="*/ 3239386 h 6042837"/>
              <a:gd name="connsiteX62" fmla="*/ 7249632 w 7458739"/>
              <a:gd name="connsiteY62" fmla="*/ 6042837 h 6042837"/>
              <a:gd name="connsiteX0" fmla="*/ 7309883 w 7458739"/>
              <a:gd name="connsiteY0" fmla="*/ 2941674 h 6042837"/>
              <a:gd name="connsiteX1" fmla="*/ 7458739 w 7458739"/>
              <a:gd name="connsiteY1" fmla="*/ 2590800 h 6042837"/>
              <a:gd name="connsiteX2" fmla="*/ 7309883 w 7458739"/>
              <a:gd name="connsiteY2" fmla="*/ 2388781 h 6042837"/>
              <a:gd name="connsiteX3" fmla="*/ 7107865 w 7458739"/>
              <a:gd name="connsiteY3" fmla="*/ 2473842 h 6042837"/>
              <a:gd name="connsiteX4" fmla="*/ 6831418 w 7458739"/>
              <a:gd name="connsiteY4" fmla="*/ 2612065 h 6042837"/>
              <a:gd name="connsiteX5" fmla="*/ 5247167 w 7458739"/>
              <a:gd name="connsiteY5" fmla="*/ 2378149 h 6042837"/>
              <a:gd name="connsiteX6" fmla="*/ 5321595 w 7458739"/>
              <a:gd name="connsiteY6" fmla="*/ 2133600 h 6042837"/>
              <a:gd name="connsiteX7" fmla="*/ 4258339 w 7458739"/>
              <a:gd name="connsiteY7" fmla="*/ 1867786 h 6042837"/>
              <a:gd name="connsiteX8" fmla="*/ 2525232 w 7458739"/>
              <a:gd name="connsiteY8" fmla="*/ 2165497 h 6042837"/>
              <a:gd name="connsiteX9" fmla="*/ 2227520 w 7458739"/>
              <a:gd name="connsiteY9" fmla="*/ 2027274 h 6042837"/>
              <a:gd name="connsiteX10" fmla="*/ 2089297 w 7458739"/>
              <a:gd name="connsiteY10" fmla="*/ 1878418 h 6042837"/>
              <a:gd name="connsiteX11" fmla="*/ 2131827 w 7458739"/>
              <a:gd name="connsiteY11" fmla="*/ 1485014 h 6042837"/>
              <a:gd name="connsiteX12" fmla="*/ 2248785 w 7458739"/>
              <a:gd name="connsiteY12" fmla="*/ 1378688 h 6042837"/>
              <a:gd name="connsiteX13" fmla="*/ 2163725 w 7458739"/>
              <a:gd name="connsiteY13" fmla="*/ 1229832 h 6042837"/>
              <a:gd name="connsiteX14" fmla="*/ 1919176 w 7458739"/>
              <a:gd name="connsiteY14" fmla="*/ 1166037 h 6042837"/>
              <a:gd name="connsiteX15" fmla="*/ 1887279 w 7458739"/>
              <a:gd name="connsiteY15" fmla="*/ 995916 h 6042837"/>
              <a:gd name="connsiteX16" fmla="*/ 1972339 w 7458739"/>
              <a:gd name="connsiteY16" fmla="*/ 910856 h 6042837"/>
              <a:gd name="connsiteX17" fmla="*/ 1972339 w 7458739"/>
              <a:gd name="connsiteY17" fmla="*/ 751367 h 6042837"/>
              <a:gd name="connsiteX18" fmla="*/ 1961706 w 7458739"/>
              <a:gd name="connsiteY18" fmla="*/ 538716 h 6042837"/>
              <a:gd name="connsiteX19" fmla="*/ 1578934 w 7458739"/>
              <a:gd name="connsiteY19" fmla="*/ 283535 h 6042837"/>
              <a:gd name="connsiteX20" fmla="*/ 1185530 w 7458739"/>
              <a:gd name="connsiteY20" fmla="*/ 251637 h 6042837"/>
              <a:gd name="connsiteX21" fmla="*/ 1015409 w 7458739"/>
              <a:gd name="connsiteY21" fmla="*/ 198474 h 6042837"/>
              <a:gd name="connsiteX22" fmla="*/ 994144 w 7458739"/>
              <a:gd name="connsiteY22" fmla="*/ 70884 h 6042837"/>
              <a:gd name="connsiteX23" fmla="*/ 770860 w 7458739"/>
              <a:gd name="connsiteY23" fmla="*/ 262270 h 6042837"/>
              <a:gd name="connsiteX24" fmla="*/ 313660 w 7458739"/>
              <a:gd name="connsiteY24" fmla="*/ 347330 h 6042837"/>
              <a:gd name="connsiteX25" fmla="*/ 249865 w 7458739"/>
              <a:gd name="connsiteY25" fmla="*/ 283535 h 6042837"/>
              <a:gd name="connsiteX26" fmla="*/ 5316 w 7458739"/>
              <a:gd name="connsiteY26" fmla="*/ 496186 h 6042837"/>
              <a:gd name="connsiteX27" fmla="*/ 217967 w 7458739"/>
              <a:gd name="connsiteY27" fmla="*/ 506818 h 6042837"/>
              <a:gd name="connsiteX28" fmla="*/ 505046 w 7458739"/>
              <a:gd name="connsiteY28" fmla="*/ 878958 h 6042837"/>
              <a:gd name="connsiteX29" fmla="*/ 1089837 w 7458739"/>
              <a:gd name="connsiteY29" fmla="*/ 1612604 h 6042837"/>
              <a:gd name="connsiteX30" fmla="*/ 1291855 w 7458739"/>
              <a:gd name="connsiteY30" fmla="*/ 1952846 h 6042837"/>
              <a:gd name="connsiteX31" fmla="*/ 1142999 w 7458739"/>
              <a:gd name="connsiteY31" fmla="*/ 2218660 h 6042837"/>
              <a:gd name="connsiteX32" fmla="*/ 919716 w 7458739"/>
              <a:gd name="connsiteY32" fmla="*/ 2335618 h 6042837"/>
              <a:gd name="connsiteX33" fmla="*/ 685799 w 7458739"/>
              <a:gd name="connsiteY33" fmla="*/ 2197395 h 6042837"/>
              <a:gd name="connsiteX34" fmla="*/ 749595 w 7458739"/>
              <a:gd name="connsiteY34" fmla="*/ 2112335 h 6042837"/>
              <a:gd name="connsiteX35" fmla="*/ 249865 w 7458739"/>
              <a:gd name="connsiteY35" fmla="*/ 2208028 h 6042837"/>
              <a:gd name="connsiteX36" fmla="*/ 558209 w 7458739"/>
              <a:gd name="connsiteY36" fmla="*/ 2208028 h 6042837"/>
              <a:gd name="connsiteX37" fmla="*/ 940981 w 7458739"/>
              <a:gd name="connsiteY37" fmla="*/ 2410046 h 6042837"/>
              <a:gd name="connsiteX38" fmla="*/ 1291855 w 7458739"/>
              <a:gd name="connsiteY38" fmla="*/ 2282456 h 6042837"/>
              <a:gd name="connsiteX39" fmla="*/ 1334385 w 7458739"/>
              <a:gd name="connsiteY39" fmla="*/ 2027274 h 6042837"/>
              <a:gd name="connsiteX40" fmla="*/ 1196162 w 7458739"/>
              <a:gd name="connsiteY40" fmla="*/ 1740195 h 6042837"/>
              <a:gd name="connsiteX41" fmla="*/ 303027 w 7458739"/>
              <a:gd name="connsiteY41" fmla="*/ 623777 h 6042837"/>
              <a:gd name="connsiteX42" fmla="*/ 249865 w 7458739"/>
              <a:gd name="connsiteY42" fmla="*/ 400493 h 6042837"/>
              <a:gd name="connsiteX43" fmla="*/ 866553 w 7458739"/>
              <a:gd name="connsiteY43" fmla="*/ 230372 h 6042837"/>
              <a:gd name="connsiteX44" fmla="*/ 1015409 w 7458739"/>
              <a:gd name="connsiteY44" fmla="*/ 7088 h 6042837"/>
              <a:gd name="connsiteX45" fmla="*/ 1079204 w 7458739"/>
              <a:gd name="connsiteY45" fmla="*/ 187842 h 6042837"/>
              <a:gd name="connsiteX46" fmla="*/ 1557669 w 7458739"/>
              <a:gd name="connsiteY46" fmla="*/ 272902 h 6042837"/>
              <a:gd name="connsiteX47" fmla="*/ 1908544 w 7458739"/>
              <a:gd name="connsiteY47" fmla="*/ 464288 h 6042837"/>
              <a:gd name="connsiteX48" fmla="*/ 2014869 w 7458739"/>
              <a:gd name="connsiteY48" fmla="*/ 740735 h 6042837"/>
              <a:gd name="connsiteX49" fmla="*/ 1982972 w 7458739"/>
              <a:gd name="connsiteY49" fmla="*/ 878958 h 6042837"/>
              <a:gd name="connsiteX50" fmla="*/ 2216888 w 7458739"/>
              <a:gd name="connsiteY50" fmla="*/ 1059711 h 6042837"/>
              <a:gd name="connsiteX51" fmla="*/ 2280683 w 7458739"/>
              <a:gd name="connsiteY51" fmla="*/ 1357423 h 6042837"/>
              <a:gd name="connsiteX52" fmla="*/ 2089297 w 7458739"/>
              <a:gd name="connsiteY52" fmla="*/ 1729563 h 6042837"/>
              <a:gd name="connsiteX53" fmla="*/ 2089297 w 7458739"/>
              <a:gd name="connsiteY53" fmla="*/ 1920949 h 6042837"/>
              <a:gd name="connsiteX54" fmla="*/ 2599660 w 7458739"/>
              <a:gd name="connsiteY54" fmla="*/ 2388781 h 6042837"/>
              <a:gd name="connsiteX55" fmla="*/ 2482702 w 7458739"/>
              <a:gd name="connsiteY55" fmla="*/ 2463209 h 6042837"/>
              <a:gd name="connsiteX56" fmla="*/ 2525232 w 7458739"/>
              <a:gd name="connsiteY56" fmla="*/ 2739656 h 6042837"/>
              <a:gd name="connsiteX57" fmla="*/ 2567762 w 7458739"/>
              <a:gd name="connsiteY57" fmla="*/ 2835349 h 6042837"/>
              <a:gd name="connsiteX58" fmla="*/ 2663455 w 7458739"/>
              <a:gd name="connsiteY58" fmla="*/ 2867246 h 6042837"/>
              <a:gd name="connsiteX59" fmla="*/ 2631558 w 7458739"/>
              <a:gd name="connsiteY59" fmla="*/ 3016102 h 6042837"/>
              <a:gd name="connsiteX60" fmla="*/ 3120655 w 7458739"/>
              <a:gd name="connsiteY60" fmla="*/ 3069265 h 6042837"/>
              <a:gd name="connsiteX61" fmla="*/ 3758609 w 7458739"/>
              <a:gd name="connsiteY61" fmla="*/ 3239386 h 6042837"/>
              <a:gd name="connsiteX62" fmla="*/ 6562394 w 7458739"/>
              <a:gd name="connsiteY62" fmla="*/ 5513750 h 6042837"/>
              <a:gd name="connsiteX63" fmla="*/ 7249632 w 7458739"/>
              <a:gd name="connsiteY63" fmla="*/ 6042837 h 6042837"/>
              <a:gd name="connsiteX0" fmla="*/ 7309883 w 7458739"/>
              <a:gd name="connsiteY0" fmla="*/ 2941674 h 6129079"/>
              <a:gd name="connsiteX1" fmla="*/ 7458739 w 7458739"/>
              <a:gd name="connsiteY1" fmla="*/ 2590800 h 6129079"/>
              <a:gd name="connsiteX2" fmla="*/ 7309883 w 7458739"/>
              <a:gd name="connsiteY2" fmla="*/ 2388781 h 6129079"/>
              <a:gd name="connsiteX3" fmla="*/ 7107865 w 7458739"/>
              <a:gd name="connsiteY3" fmla="*/ 2473842 h 6129079"/>
              <a:gd name="connsiteX4" fmla="*/ 6831418 w 7458739"/>
              <a:gd name="connsiteY4" fmla="*/ 2612065 h 6129079"/>
              <a:gd name="connsiteX5" fmla="*/ 5247167 w 7458739"/>
              <a:gd name="connsiteY5" fmla="*/ 2378149 h 6129079"/>
              <a:gd name="connsiteX6" fmla="*/ 5321595 w 7458739"/>
              <a:gd name="connsiteY6" fmla="*/ 2133600 h 6129079"/>
              <a:gd name="connsiteX7" fmla="*/ 4258339 w 7458739"/>
              <a:gd name="connsiteY7" fmla="*/ 1867786 h 6129079"/>
              <a:gd name="connsiteX8" fmla="*/ 2525232 w 7458739"/>
              <a:gd name="connsiteY8" fmla="*/ 2165497 h 6129079"/>
              <a:gd name="connsiteX9" fmla="*/ 2227520 w 7458739"/>
              <a:gd name="connsiteY9" fmla="*/ 2027274 h 6129079"/>
              <a:gd name="connsiteX10" fmla="*/ 2089297 w 7458739"/>
              <a:gd name="connsiteY10" fmla="*/ 1878418 h 6129079"/>
              <a:gd name="connsiteX11" fmla="*/ 2131827 w 7458739"/>
              <a:gd name="connsiteY11" fmla="*/ 1485014 h 6129079"/>
              <a:gd name="connsiteX12" fmla="*/ 2248785 w 7458739"/>
              <a:gd name="connsiteY12" fmla="*/ 1378688 h 6129079"/>
              <a:gd name="connsiteX13" fmla="*/ 2163725 w 7458739"/>
              <a:gd name="connsiteY13" fmla="*/ 1229832 h 6129079"/>
              <a:gd name="connsiteX14" fmla="*/ 1919176 w 7458739"/>
              <a:gd name="connsiteY14" fmla="*/ 1166037 h 6129079"/>
              <a:gd name="connsiteX15" fmla="*/ 1887279 w 7458739"/>
              <a:gd name="connsiteY15" fmla="*/ 995916 h 6129079"/>
              <a:gd name="connsiteX16" fmla="*/ 1972339 w 7458739"/>
              <a:gd name="connsiteY16" fmla="*/ 910856 h 6129079"/>
              <a:gd name="connsiteX17" fmla="*/ 1972339 w 7458739"/>
              <a:gd name="connsiteY17" fmla="*/ 751367 h 6129079"/>
              <a:gd name="connsiteX18" fmla="*/ 1961706 w 7458739"/>
              <a:gd name="connsiteY18" fmla="*/ 538716 h 6129079"/>
              <a:gd name="connsiteX19" fmla="*/ 1578934 w 7458739"/>
              <a:gd name="connsiteY19" fmla="*/ 283535 h 6129079"/>
              <a:gd name="connsiteX20" fmla="*/ 1185530 w 7458739"/>
              <a:gd name="connsiteY20" fmla="*/ 251637 h 6129079"/>
              <a:gd name="connsiteX21" fmla="*/ 1015409 w 7458739"/>
              <a:gd name="connsiteY21" fmla="*/ 198474 h 6129079"/>
              <a:gd name="connsiteX22" fmla="*/ 994144 w 7458739"/>
              <a:gd name="connsiteY22" fmla="*/ 70884 h 6129079"/>
              <a:gd name="connsiteX23" fmla="*/ 770860 w 7458739"/>
              <a:gd name="connsiteY23" fmla="*/ 262270 h 6129079"/>
              <a:gd name="connsiteX24" fmla="*/ 313660 w 7458739"/>
              <a:gd name="connsiteY24" fmla="*/ 347330 h 6129079"/>
              <a:gd name="connsiteX25" fmla="*/ 249865 w 7458739"/>
              <a:gd name="connsiteY25" fmla="*/ 283535 h 6129079"/>
              <a:gd name="connsiteX26" fmla="*/ 5316 w 7458739"/>
              <a:gd name="connsiteY26" fmla="*/ 496186 h 6129079"/>
              <a:gd name="connsiteX27" fmla="*/ 217967 w 7458739"/>
              <a:gd name="connsiteY27" fmla="*/ 506818 h 6129079"/>
              <a:gd name="connsiteX28" fmla="*/ 505046 w 7458739"/>
              <a:gd name="connsiteY28" fmla="*/ 878958 h 6129079"/>
              <a:gd name="connsiteX29" fmla="*/ 1089837 w 7458739"/>
              <a:gd name="connsiteY29" fmla="*/ 1612604 h 6129079"/>
              <a:gd name="connsiteX30" fmla="*/ 1291855 w 7458739"/>
              <a:gd name="connsiteY30" fmla="*/ 1952846 h 6129079"/>
              <a:gd name="connsiteX31" fmla="*/ 1142999 w 7458739"/>
              <a:gd name="connsiteY31" fmla="*/ 2218660 h 6129079"/>
              <a:gd name="connsiteX32" fmla="*/ 919716 w 7458739"/>
              <a:gd name="connsiteY32" fmla="*/ 2335618 h 6129079"/>
              <a:gd name="connsiteX33" fmla="*/ 685799 w 7458739"/>
              <a:gd name="connsiteY33" fmla="*/ 2197395 h 6129079"/>
              <a:gd name="connsiteX34" fmla="*/ 749595 w 7458739"/>
              <a:gd name="connsiteY34" fmla="*/ 2112335 h 6129079"/>
              <a:gd name="connsiteX35" fmla="*/ 249865 w 7458739"/>
              <a:gd name="connsiteY35" fmla="*/ 2208028 h 6129079"/>
              <a:gd name="connsiteX36" fmla="*/ 558209 w 7458739"/>
              <a:gd name="connsiteY36" fmla="*/ 2208028 h 6129079"/>
              <a:gd name="connsiteX37" fmla="*/ 940981 w 7458739"/>
              <a:gd name="connsiteY37" fmla="*/ 2410046 h 6129079"/>
              <a:gd name="connsiteX38" fmla="*/ 1291855 w 7458739"/>
              <a:gd name="connsiteY38" fmla="*/ 2282456 h 6129079"/>
              <a:gd name="connsiteX39" fmla="*/ 1334385 w 7458739"/>
              <a:gd name="connsiteY39" fmla="*/ 2027274 h 6129079"/>
              <a:gd name="connsiteX40" fmla="*/ 1196162 w 7458739"/>
              <a:gd name="connsiteY40" fmla="*/ 1740195 h 6129079"/>
              <a:gd name="connsiteX41" fmla="*/ 303027 w 7458739"/>
              <a:gd name="connsiteY41" fmla="*/ 623777 h 6129079"/>
              <a:gd name="connsiteX42" fmla="*/ 249865 w 7458739"/>
              <a:gd name="connsiteY42" fmla="*/ 400493 h 6129079"/>
              <a:gd name="connsiteX43" fmla="*/ 866553 w 7458739"/>
              <a:gd name="connsiteY43" fmla="*/ 230372 h 6129079"/>
              <a:gd name="connsiteX44" fmla="*/ 1015409 w 7458739"/>
              <a:gd name="connsiteY44" fmla="*/ 7088 h 6129079"/>
              <a:gd name="connsiteX45" fmla="*/ 1079204 w 7458739"/>
              <a:gd name="connsiteY45" fmla="*/ 187842 h 6129079"/>
              <a:gd name="connsiteX46" fmla="*/ 1557669 w 7458739"/>
              <a:gd name="connsiteY46" fmla="*/ 272902 h 6129079"/>
              <a:gd name="connsiteX47" fmla="*/ 1908544 w 7458739"/>
              <a:gd name="connsiteY47" fmla="*/ 464288 h 6129079"/>
              <a:gd name="connsiteX48" fmla="*/ 2014869 w 7458739"/>
              <a:gd name="connsiteY48" fmla="*/ 740735 h 6129079"/>
              <a:gd name="connsiteX49" fmla="*/ 1982972 w 7458739"/>
              <a:gd name="connsiteY49" fmla="*/ 878958 h 6129079"/>
              <a:gd name="connsiteX50" fmla="*/ 2216888 w 7458739"/>
              <a:gd name="connsiteY50" fmla="*/ 1059711 h 6129079"/>
              <a:gd name="connsiteX51" fmla="*/ 2280683 w 7458739"/>
              <a:gd name="connsiteY51" fmla="*/ 1357423 h 6129079"/>
              <a:gd name="connsiteX52" fmla="*/ 2089297 w 7458739"/>
              <a:gd name="connsiteY52" fmla="*/ 1729563 h 6129079"/>
              <a:gd name="connsiteX53" fmla="*/ 2089297 w 7458739"/>
              <a:gd name="connsiteY53" fmla="*/ 1920949 h 6129079"/>
              <a:gd name="connsiteX54" fmla="*/ 2599660 w 7458739"/>
              <a:gd name="connsiteY54" fmla="*/ 2388781 h 6129079"/>
              <a:gd name="connsiteX55" fmla="*/ 2482702 w 7458739"/>
              <a:gd name="connsiteY55" fmla="*/ 2463209 h 6129079"/>
              <a:gd name="connsiteX56" fmla="*/ 2525232 w 7458739"/>
              <a:gd name="connsiteY56" fmla="*/ 2739656 h 6129079"/>
              <a:gd name="connsiteX57" fmla="*/ 2567762 w 7458739"/>
              <a:gd name="connsiteY57" fmla="*/ 2835349 h 6129079"/>
              <a:gd name="connsiteX58" fmla="*/ 2663455 w 7458739"/>
              <a:gd name="connsiteY58" fmla="*/ 2867246 h 6129079"/>
              <a:gd name="connsiteX59" fmla="*/ 2631558 w 7458739"/>
              <a:gd name="connsiteY59" fmla="*/ 3016102 h 6129079"/>
              <a:gd name="connsiteX60" fmla="*/ 3120655 w 7458739"/>
              <a:gd name="connsiteY60" fmla="*/ 3069265 h 6129079"/>
              <a:gd name="connsiteX61" fmla="*/ 3758609 w 7458739"/>
              <a:gd name="connsiteY61" fmla="*/ 3239386 h 6129079"/>
              <a:gd name="connsiteX62" fmla="*/ 6868632 w 7458739"/>
              <a:gd name="connsiteY62" fmla="*/ 5661837 h 6129079"/>
              <a:gd name="connsiteX63" fmla="*/ 7249632 w 7458739"/>
              <a:gd name="connsiteY63" fmla="*/ 6042837 h 6129079"/>
              <a:gd name="connsiteX0" fmla="*/ 7309883 w 7458739"/>
              <a:gd name="connsiteY0" fmla="*/ 2941674 h 6129079"/>
              <a:gd name="connsiteX1" fmla="*/ 7458739 w 7458739"/>
              <a:gd name="connsiteY1" fmla="*/ 2590800 h 6129079"/>
              <a:gd name="connsiteX2" fmla="*/ 7309883 w 7458739"/>
              <a:gd name="connsiteY2" fmla="*/ 2388781 h 6129079"/>
              <a:gd name="connsiteX3" fmla="*/ 7107865 w 7458739"/>
              <a:gd name="connsiteY3" fmla="*/ 2473842 h 6129079"/>
              <a:gd name="connsiteX4" fmla="*/ 6831418 w 7458739"/>
              <a:gd name="connsiteY4" fmla="*/ 2612065 h 6129079"/>
              <a:gd name="connsiteX5" fmla="*/ 5247167 w 7458739"/>
              <a:gd name="connsiteY5" fmla="*/ 2378149 h 6129079"/>
              <a:gd name="connsiteX6" fmla="*/ 5321595 w 7458739"/>
              <a:gd name="connsiteY6" fmla="*/ 2133600 h 6129079"/>
              <a:gd name="connsiteX7" fmla="*/ 4258339 w 7458739"/>
              <a:gd name="connsiteY7" fmla="*/ 1867786 h 6129079"/>
              <a:gd name="connsiteX8" fmla="*/ 2525232 w 7458739"/>
              <a:gd name="connsiteY8" fmla="*/ 2165497 h 6129079"/>
              <a:gd name="connsiteX9" fmla="*/ 2227520 w 7458739"/>
              <a:gd name="connsiteY9" fmla="*/ 2027274 h 6129079"/>
              <a:gd name="connsiteX10" fmla="*/ 2089297 w 7458739"/>
              <a:gd name="connsiteY10" fmla="*/ 1878418 h 6129079"/>
              <a:gd name="connsiteX11" fmla="*/ 2131827 w 7458739"/>
              <a:gd name="connsiteY11" fmla="*/ 1485014 h 6129079"/>
              <a:gd name="connsiteX12" fmla="*/ 2248785 w 7458739"/>
              <a:gd name="connsiteY12" fmla="*/ 1378688 h 6129079"/>
              <a:gd name="connsiteX13" fmla="*/ 2163725 w 7458739"/>
              <a:gd name="connsiteY13" fmla="*/ 1229832 h 6129079"/>
              <a:gd name="connsiteX14" fmla="*/ 1919176 w 7458739"/>
              <a:gd name="connsiteY14" fmla="*/ 1166037 h 6129079"/>
              <a:gd name="connsiteX15" fmla="*/ 1887279 w 7458739"/>
              <a:gd name="connsiteY15" fmla="*/ 995916 h 6129079"/>
              <a:gd name="connsiteX16" fmla="*/ 1972339 w 7458739"/>
              <a:gd name="connsiteY16" fmla="*/ 910856 h 6129079"/>
              <a:gd name="connsiteX17" fmla="*/ 1972339 w 7458739"/>
              <a:gd name="connsiteY17" fmla="*/ 751367 h 6129079"/>
              <a:gd name="connsiteX18" fmla="*/ 1961706 w 7458739"/>
              <a:gd name="connsiteY18" fmla="*/ 538716 h 6129079"/>
              <a:gd name="connsiteX19" fmla="*/ 1578934 w 7458739"/>
              <a:gd name="connsiteY19" fmla="*/ 283535 h 6129079"/>
              <a:gd name="connsiteX20" fmla="*/ 1185530 w 7458739"/>
              <a:gd name="connsiteY20" fmla="*/ 251637 h 6129079"/>
              <a:gd name="connsiteX21" fmla="*/ 1015409 w 7458739"/>
              <a:gd name="connsiteY21" fmla="*/ 198474 h 6129079"/>
              <a:gd name="connsiteX22" fmla="*/ 994144 w 7458739"/>
              <a:gd name="connsiteY22" fmla="*/ 70884 h 6129079"/>
              <a:gd name="connsiteX23" fmla="*/ 770860 w 7458739"/>
              <a:gd name="connsiteY23" fmla="*/ 262270 h 6129079"/>
              <a:gd name="connsiteX24" fmla="*/ 313660 w 7458739"/>
              <a:gd name="connsiteY24" fmla="*/ 347330 h 6129079"/>
              <a:gd name="connsiteX25" fmla="*/ 249865 w 7458739"/>
              <a:gd name="connsiteY25" fmla="*/ 283535 h 6129079"/>
              <a:gd name="connsiteX26" fmla="*/ 5316 w 7458739"/>
              <a:gd name="connsiteY26" fmla="*/ 496186 h 6129079"/>
              <a:gd name="connsiteX27" fmla="*/ 217967 w 7458739"/>
              <a:gd name="connsiteY27" fmla="*/ 506818 h 6129079"/>
              <a:gd name="connsiteX28" fmla="*/ 505046 w 7458739"/>
              <a:gd name="connsiteY28" fmla="*/ 878958 h 6129079"/>
              <a:gd name="connsiteX29" fmla="*/ 1089837 w 7458739"/>
              <a:gd name="connsiteY29" fmla="*/ 1612604 h 6129079"/>
              <a:gd name="connsiteX30" fmla="*/ 1291855 w 7458739"/>
              <a:gd name="connsiteY30" fmla="*/ 1952846 h 6129079"/>
              <a:gd name="connsiteX31" fmla="*/ 1142999 w 7458739"/>
              <a:gd name="connsiteY31" fmla="*/ 2218660 h 6129079"/>
              <a:gd name="connsiteX32" fmla="*/ 919716 w 7458739"/>
              <a:gd name="connsiteY32" fmla="*/ 2335618 h 6129079"/>
              <a:gd name="connsiteX33" fmla="*/ 685799 w 7458739"/>
              <a:gd name="connsiteY33" fmla="*/ 2197395 h 6129079"/>
              <a:gd name="connsiteX34" fmla="*/ 749595 w 7458739"/>
              <a:gd name="connsiteY34" fmla="*/ 2112335 h 6129079"/>
              <a:gd name="connsiteX35" fmla="*/ 249865 w 7458739"/>
              <a:gd name="connsiteY35" fmla="*/ 2208028 h 6129079"/>
              <a:gd name="connsiteX36" fmla="*/ 558209 w 7458739"/>
              <a:gd name="connsiteY36" fmla="*/ 2208028 h 6129079"/>
              <a:gd name="connsiteX37" fmla="*/ 940981 w 7458739"/>
              <a:gd name="connsiteY37" fmla="*/ 2410046 h 6129079"/>
              <a:gd name="connsiteX38" fmla="*/ 1291855 w 7458739"/>
              <a:gd name="connsiteY38" fmla="*/ 2282456 h 6129079"/>
              <a:gd name="connsiteX39" fmla="*/ 1334385 w 7458739"/>
              <a:gd name="connsiteY39" fmla="*/ 2027274 h 6129079"/>
              <a:gd name="connsiteX40" fmla="*/ 1196162 w 7458739"/>
              <a:gd name="connsiteY40" fmla="*/ 1740195 h 6129079"/>
              <a:gd name="connsiteX41" fmla="*/ 303027 w 7458739"/>
              <a:gd name="connsiteY41" fmla="*/ 623777 h 6129079"/>
              <a:gd name="connsiteX42" fmla="*/ 249865 w 7458739"/>
              <a:gd name="connsiteY42" fmla="*/ 400493 h 6129079"/>
              <a:gd name="connsiteX43" fmla="*/ 866553 w 7458739"/>
              <a:gd name="connsiteY43" fmla="*/ 230372 h 6129079"/>
              <a:gd name="connsiteX44" fmla="*/ 1015409 w 7458739"/>
              <a:gd name="connsiteY44" fmla="*/ 7088 h 6129079"/>
              <a:gd name="connsiteX45" fmla="*/ 1079204 w 7458739"/>
              <a:gd name="connsiteY45" fmla="*/ 187842 h 6129079"/>
              <a:gd name="connsiteX46" fmla="*/ 1557669 w 7458739"/>
              <a:gd name="connsiteY46" fmla="*/ 272902 h 6129079"/>
              <a:gd name="connsiteX47" fmla="*/ 1908544 w 7458739"/>
              <a:gd name="connsiteY47" fmla="*/ 464288 h 6129079"/>
              <a:gd name="connsiteX48" fmla="*/ 2014869 w 7458739"/>
              <a:gd name="connsiteY48" fmla="*/ 740735 h 6129079"/>
              <a:gd name="connsiteX49" fmla="*/ 1982972 w 7458739"/>
              <a:gd name="connsiteY49" fmla="*/ 878958 h 6129079"/>
              <a:gd name="connsiteX50" fmla="*/ 2216888 w 7458739"/>
              <a:gd name="connsiteY50" fmla="*/ 1059711 h 6129079"/>
              <a:gd name="connsiteX51" fmla="*/ 2280683 w 7458739"/>
              <a:gd name="connsiteY51" fmla="*/ 1357423 h 6129079"/>
              <a:gd name="connsiteX52" fmla="*/ 2144232 w 7458739"/>
              <a:gd name="connsiteY52" fmla="*/ 1547037 h 6129079"/>
              <a:gd name="connsiteX53" fmla="*/ 2089297 w 7458739"/>
              <a:gd name="connsiteY53" fmla="*/ 1920949 h 6129079"/>
              <a:gd name="connsiteX54" fmla="*/ 2599660 w 7458739"/>
              <a:gd name="connsiteY54" fmla="*/ 2388781 h 6129079"/>
              <a:gd name="connsiteX55" fmla="*/ 2482702 w 7458739"/>
              <a:gd name="connsiteY55" fmla="*/ 2463209 h 6129079"/>
              <a:gd name="connsiteX56" fmla="*/ 2525232 w 7458739"/>
              <a:gd name="connsiteY56" fmla="*/ 2739656 h 6129079"/>
              <a:gd name="connsiteX57" fmla="*/ 2567762 w 7458739"/>
              <a:gd name="connsiteY57" fmla="*/ 2835349 h 6129079"/>
              <a:gd name="connsiteX58" fmla="*/ 2663455 w 7458739"/>
              <a:gd name="connsiteY58" fmla="*/ 2867246 h 6129079"/>
              <a:gd name="connsiteX59" fmla="*/ 2631558 w 7458739"/>
              <a:gd name="connsiteY59" fmla="*/ 3016102 h 6129079"/>
              <a:gd name="connsiteX60" fmla="*/ 3120655 w 7458739"/>
              <a:gd name="connsiteY60" fmla="*/ 3069265 h 6129079"/>
              <a:gd name="connsiteX61" fmla="*/ 3758609 w 7458739"/>
              <a:gd name="connsiteY61" fmla="*/ 3239386 h 6129079"/>
              <a:gd name="connsiteX62" fmla="*/ 6868632 w 7458739"/>
              <a:gd name="connsiteY62" fmla="*/ 5661837 h 6129079"/>
              <a:gd name="connsiteX63" fmla="*/ 7249632 w 7458739"/>
              <a:gd name="connsiteY63" fmla="*/ 6042837 h 6129079"/>
              <a:gd name="connsiteX0" fmla="*/ 7309883 w 7458739"/>
              <a:gd name="connsiteY0" fmla="*/ 2941674 h 6129079"/>
              <a:gd name="connsiteX1" fmla="*/ 7458739 w 7458739"/>
              <a:gd name="connsiteY1" fmla="*/ 2590800 h 6129079"/>
              <a:gd name="connsiteX2" fmla="*/ 7309883 w 7458739"/>
              <a:gd name="connsiteY2" fmla="*/ 2388781 h 6129079"/>
              <a:gd name="connsiteX3" fmla="*/ 7107865 w 7458739"/>
              <a:gd name="connsiteY3" fmla="*/ 2473842 h 6129079"/>
              <a:gd name="connsiteX4" fmla="*/ 6831418 w 7458739"/>
              <a:gd name="connsiteY4" fmla="*/ 2612065 h 6129079"/>
              <a:gd name="connsiteX5" fmla="*/ 5247167 w 7458739"/>
              <a:gd name="connsiteY5" fmla="*/ 2378149 h 6129079"/>
              <a:gd name="connsiteX6" fmla="*/ 5321595 w 7458739"/>
              <a:gd name="connsiteY6" fmla="*/ 2133600 h 6129079"/>
              <a:gd name="connsiteX7" fmla="*/ 4258339 w 7458739"/>
              <a:gd name="connsiteY7" fmla="*/ 1867786 h 6129079"/>
              <a:gd name="connsiteX8" fmla="*/ 2525232 w 7458739"/>
              <a:gd name="connsiteY8" fmla="*/ 2165497 h 6129079"/>
              <a:gd name="connsiteX9" fmla="*/ 2227520 w 7458739"/>
              <a:gd name="connsiteY9" fmla="*/ 2027274 h 6129079"/>
              <a:gd name="connsiteX10" fmla="*/ 2089297 w 7458739"/>
              <a:gd name="connsiteY10" fmla="*/ 1878418 h 6129079"/>
              <a:gd name="connsiteX11" fmla="*/ 2131827 w 7458739"/>
              <a:gd name="connsiteY11" fmla="*/ 1485014 h 6129079"/>
              <a:gd name="connsiteX12" fmla="*/ 2248785 w 7458739"/>
              <a:gd name="connsiteY12" fmla="*/ 1378688 h 6129079"/>
              <a:gd name="connsiteX13" fmla="*/ 2163725 w 7458739"/>
              <a:gd name="connsiteY13" fmla="*/ 1229832 h 6129079"/>
              <a:gd name="connsiteX14" fmla="*/ 1919176 w 7458739"/>
              <a:gd name="connsiteY14" fmla="*/ 1166037 h 6129079"/>
              <a:gd name="connsiteX15" fmla="*/ 1887279 w 7458739"/>
              <a:gd name="connsiteY15" fmla="*/ 995916 h 6129079"/>
              <a:gd name="connsiteX16" fmla="*/ 1972339 w 7458739"/>
              <a:gd name="connsiteY16" fmla="*/ 910856 h 6129079"/>
              <a:gd name="connsiteX17" fmla="*/ 1972339 w 7458739"/>
              <a:gd name="connsiteY17" fmla="*/ 751367 h 6129079"/>
              <a:gd name="connsiteX18" fmla="*/ 1961706 w 7458739"/>
              <a:gd name="connsiteY18" fmla="*/ 538716 h 6129079"/>
              <a:gd name="connsiteX19" fmla="*/ 1578934 w 7458739"/>
              <a:gd name="connsiteY19" fmla="*/ 283535 h 6129079"/>
              <a:gd name="connsiteX20" fmla="*/ 1185530 w 7458739"/>
              <a:gd name="connsiteY20" fmla="*/ 251637 h 6129079"/>
              <a:gd name="connsiteX21" fmla="*/ 1015409 w 7458739"/>
              <a:gd name="connsiteY21" fmla="*/ 198474 h 6129079"/>
              <a:gd name="connsiteX22" fmla="*/ 994144 w 7458739"/>
              <a:gd name="connsiteY22" fmla="*/ 70884 h 6129079"/>
              <a:gd name="connsiteX23" fmla="*/ 770860 w 7458739"/>
              <a:gd name="connsiteY23" fmla="*/ 262270 h 6129079"/>
              <a:gd name="connsiteX24" fmla="*/ 313660 w 7458739"/>
              <a:gd name="connsiteY24" fmla="*/ 347330 h 6129079"/>
              <a:gd name="connsiteX25" fmla="*/ 249865 w 7458739"/>
              <a:gd name="connsiteY25" fmla="*/ 283535 h 6129079"/>
              <a:gd name="connsiteX26" fmla="*/ 5316 w 7458739"/>
              <a:gd name="connsiteY26" fmla="*/ 496186 h 6129079"/>
              <a:gd name="connsiteX27" fmla="*/ 217967 w 7458739"/>
              <a:gd name="connsiteY27" fmla="*/ 506818 h 6129079"/>
              <a:gd name="connsiteX28" fmla="*/ 505046 w 7458739"/>
              <a:gd name="connsiteY28" fmla="*/ 878958 h 6129079"/>
              <a:gd name="connsiteX29" fmla="*/ 1089837 w 7458739"/>
              <a:gd name="connsiteY29" fmla="*/ 1612604 h 6129079"/>
              <a:gd name="connsiteX30" fmla="*/ 1291855 w 7458739"/>
              <a:gd name="connsiteY30" fmla="*/ 1952846 h 6129079"/>
              <a:gd name="connsiteX31" fmla="*/ 1142999 w 7458739"/>
              <a:gd name="connsiteY31" fmla="*/ 2218660 h 6129079"/>
              <a:gd name="connsiteX32" fmla="*/ 919716 w 7458739"/>
              <a:gd name="connsiteY32" fmla="*/ 2335618 h 6129079"/>
              <a:gd name="connsiteX33" fmla="*/ 685799 w 7458739"/>
              <a:gd name="connsiteY33" fmla="*/ 2197395 h 6129079"/>
              <a:gd name="connsiteX34" fmla="*/ 749595 w 7458739"/>
              <a:gd name="connsiteY34" fmla="*/ 2112335 h 6129079"/>
              <a:gd name="connsiteX35" fmla="*/ 249865 w 7458739"/>
              <a:gd name="connsiteY35" fmla="*/ 2208028 h 6129079"/>
              <a:gd name="connsiteX36" fmla="*/ 558209 w 7458739"/>
              <a:gd name="connsiteY36" fmla="*/ 2208028 h 6129079"/>
              <a:gd name="connsiteX37" fmla="*/ 940981 w 7458739"/>
              <a:gd name="connsiteY37" fmla="*/ 2410046 h 6129079"/>
              <a:gd name="connsiteX38" fmla="*/ 1291855 w 7458739"/>
              <a:gd name="connsiteY38" fmla="*/ 2282456 h 6129079"/>
              <a:gd name="connsiteX39" fmla="*/ 1334385 w 7458739"/>
              <a:gd name="connsiteY39" fmla="*/ 2027274 h 6129079"/>
              <a:gd name="connsiteX40" fmla="*/ 1196162 w 7458739"/>
              <a:gd name="connsiteY40" fmla="*/ 1740195 h 6129079"/>
              <a:gd name="connsiteX41" fmla="*/ 303027 w 7458739"/>
              <a:gd name="connsiteY41" fmla="*/ 623777 h 6129079"/>
              <a:gd name="connsiteX42" fmla="*/ 249865 w 7458739"/>
              <a:gd name="connsiteY42" fmla="*/ 400493 h 6129079"/>
              <a:gd name="connsiteX43" fmla="*/ 866553 w 7458739"/>
              <a:gd name="connsiteY43" fmla="*/ 230372 h 6129079"/>
              <a:gd name="connsiteX44" fmla="*/ 1015409 w 7458739"/>
              <a:gd name="connsiteY44" fmla="*/ 7088 h 6129079"/>
              <a:gd name="connsiteX45" fmla="*/ 1079204 w 7458739"/>
              <a:gd name="connsiteY45" fmla="*/ 187842 h 6129079"/>
              <a:gd name="connsiteX46" fmla="*/ 1557669 w 7458739"/>
              <a:gd name="connsiteY46" fmla="*/ 272902 h 6129079"/>
              <a:gd name="connsiteX47" fmla="*/ 1908544 w 7458739"/>
              <a:gd name="connsiteY47" fmla="*/ 464288 h 6129079"/>
              <a:gd name="connsiteX48" fmla="*/ 2014869 w 7458739"/>
              <a:gd name="connsiteY48" fmla="*/ 740735 h 6129079"/>
              <a:gd name="connsiteX49" fmla="*/ 1982972 w 7458739"/>
              <a:gd name="connsiteY49" fmla="*/ 878958 h 6129079"/>
              <a:gd name="connsiteX50" fmla="*/ 2216888 w 7458739"/>
              <a:gd name="connsiteY50" fmla="*/ 1059711 h 6129079"/>
              <a:gd name="connsiteX51" fmla="*/ 2280683 w 7458739"/>
              <a:gd name="connsiteY51" fmla="*/ 1357423 h 6129079"/>
              <a:gd name="connsiteX52" fmla="*/ 2144232 w 7458739"/>
              <a:gd name="connsiteY52" fmla="*/ 1470837 h 6129079"/>
              <a:gd name="connsiteX53" fmla="*/ 2089297 w 7458739"/>
              <a:gd name="connsiteY53" fmla="*/ 1920949 h 6129079"/>
              <a:gd name="connsiteX54" fmla="*/ 2599660 w 7458739"/>
              <a:gd name="connsiteY54" fmla="*/ 2388781 h 6129079"/>
              <a:gd name="connsiteX55" fmla="*/ 2482702 w 7458739"/>
              <a:gd name="connsiteY55" fmla="*/ 2463209 h 6129079"/>
              <a:gd name="connsiteX56" fmla="*/ 2525232 w 7458739"/>
              <a:gd name="connsiteY56" fmla="*/ 2739656 h 6129079"/>
              <a:gd name="connsiteX57" fmla="*/ 2567762 w 7458739"/>
              <a:gd name="connsiteY57" fmla="*/ 2835349 h 6129079"/>
              <a:gd name="connsiteX58" fmla="*/ 2663455 w 7458739"/>
              <a:gd name="connsiteY58" fmla="*/ 2867246 h 6129079"/>
              <a:gd name="connsiteX59" fmla="*/ 2631558 w 7458739"/>
              <a:gd name="connsiteY59" fmla="*/ 3016102 h 6129079"/>
              <a:gd name="connsiteX60" fmla="*/ 3120655 w 7458739"/>
              <a:gd name="connsiteY60" fmla="*/ 3069265 h 6129079"/>
              <a:gd name="connsiteX61" fmla="*/ 3758609 w 7458739"/>
              <a:gd name="connsiteY61" fmla="*/ 3239386 h 6129079"/>
              <a:gd name="connsiteX62" fmla="*/ 6868632 w 7458739"/>
              <a:gd name="connsiteY62" fmla="*/ 5661837 h 6129079"/>
              <a:gd name="connsiteX63" fmla="*/ 7249632 w 7458739"/>
              <a:gd name="connsiteY63" fmla="*/ 6042837 h 6129079"/>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185530 w 7458739"/>
              <a:gd name="connsiteY20" fmla="*/ 246616 h 6124058"/>
              <a:gd name="connsiteX21" fmla="*/ 1015409 w 7458739"/>
              <a:gd name="connsiteY21" fmla="*/ 193453 h 6124058"/>
              <a:gd name="connsiteX22" fmla="*/ 994144 w 7458739"/>
              <a:gd name="connsiteY22" fmla="*/ 65863 h 6124058"/>
              <a:gd name="connsiteX23" fmla="*/ 770860 w 7458739"/>
              <a:gd name="connsiteY23" fmla="*/ 257249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185530 w 7458739"/>
              <a:gd name="connsiteY20" fmla="*/ 246616 h 6124058"/>
              <a:gd name="connsiteX21" fmla="*/ 1015409 w 7458739"/>
              <a:gd name="connsiteY21" fmla="*/ 193453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185530 w 7458739"/>
              <a:gd name="connsiteY20" fmla="*/ 246616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9176 w 7458739"/>
              <a:gd name="connsiteY14" fmla="*/ 1161016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15632 w 7458739"/>
              <a:gd name="connsiteY47" fmla="*/ 475215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15632 w 7458739"/>
              <a:gd name="connsiteY47" fmla="*/ 475215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15632 w 7458739"/>
              <a:gd name="connsiteY16" fmla="*/ 85621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15632 w 7458739"/>
              <a:gd name="connsiteY47" fmla="*/ 475215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1982972 w 7458739"/>
              <a:gd name="connsiteY48" fmla="*/ 873937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1982972 w 7458739"/>
              <a:gd name="connsiteY48" fmla="*/ 873937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548920 w 7458739"/>
              <a:gd name="connsiteY46" fmla="*/ 26566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687032 w 7458739"/>
              <a:gd name="connsiteY46" fmla="*/ 3228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229832 w 7458739"/>
              <a:gd name="connsiteY45" fmla="*/ 246615 h 6124058"/>
              <a:gd name="connsiteX46" fmla="*/ 1687032 w 7458739"/>
              <a:gd name="connsiteY46" fmla="*/ 3228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229832 w 7458739"/>
              <a:gd name="connsiteY45" fmla="*/ 246615 h 6124058"/>
              <a:gd name="connsiteX46" fmla="*/ 1534632 w 7458739"/>
              <a:gd name="connsiteY46" fmla="*/ 2466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696432 w 7458739"/>
              <a:gd name="connsiteY40" fmla="*/ 1084815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229832 w 7458739"/>
              <a:gd name="connsiteY45" fmla="*/ 246615 h 6124058"/>
              <a:gd name="connsiteX46" fmla="*/ 1534632 w 7458739"/>
              <a:gd name="connsiteY46" fmla="*/ 2466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20069 w 7453576"/>
              <a:gd name="connsiteY8" fmla="*/ 2158440 h 6035780"/>
              <a:gd name="connsiteX9" fmla="*/ 2222357 w 7453576"/>
              <a:gd name="connsiteY9" fmla="*/ 2020217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29936 w 7453576"/>
              <a:gd name="connsiteY8" fmla="*/ 2158440 h 6035780"/>
              <a:gd name="connsiteX9" fmla="*/ 2222357 w 7453576"/>
              <a:gd name="connsiteY9" fmla="*/ 2020217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29936 w 7453576"/>
              <a:gd name="connsiteY8" fmla="*/ 2158440 h 6035780"/>
              <a:gd name="connsiteX9" fmla="*/ 2219068 w 7453576"/>
              <a:gd name="connsiteY9" fmla="*/ 2043241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9068 w 7453576"/>
              <a:gd name="connsiteY9" fmla="*/ 2043241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53777 w 7453576"/>
              <a:gd name="connsiteY15" fmla="*/ 959981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211725 w 7453576"/>
              <a:gd name="connsiteY49" fmla="*/ 1052654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211725 w 7453576"/>
              <a:gd name="connsiteY49" fmla="*/ 1052654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23399 w 7453576"/>
              <a:gd name="connsiteY48" fmla="*/ 983006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96537 w 7453576"/>
              <a:gd name="connsiteY47" fmla="*/ 777979 h 6035780"/>
              <a:gd name="connsiteX48" fmla="*/ 2023399 w 7453576"/>
              <a:gd name="connsiteY48" fmla="*/ 983006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36073 w 7453576"/>
              <a:gd name="connsiteY49" fmla="*/ 1101992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2059579 w 7453576"/>
              <a:gd name="connsiteY16" fmla="*/ 895842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2012983 w 7453576"/>
              <a:gd name="connsiteY48" fmla="*/ 768111 h 6035780"/>
              <a:gd name="connsiteX49" fmla="*/ 2023399 w 7453576"/>
              <a:gd name="connsiteY49" fmla="*/ 983006 h 6035780"/>
              <a:gd name="connsiteX50" fmla="*/ 2126206 w 7453576"/>
              <a:gd name="connsiteY50" fmla="*/ 1108570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2026687 w 7453576"/>
              <a:gd name="connsiteY16" fmla="*/ 895842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2012983 w 7453576"/>
              <a:gd name="connsiteY48" fmla="*/ 768111 h 6035780"/>
              <a:gd name="connsiteX49" fmla="*/ 2023399 w 7453576"/>
              <a:gd name="connsiteY49" fmla="*/ 983006 h 6035780"/>
              <a:gd name="connsiteX50" fmla="*/ 2126206 w 7453576"/>
              <a:gd name="connsiteY50" fmla="*/ 1108570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2026687 w 7453576"/>
              <a:gd name="connsiteY16" fmla="*/ 895842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2012983 w 7453576"/>
              <a:gd name="connsiteY48" fmla="*/ 768111 h 6035780"/>
              <a:gd name="connsiteX49" fmla="*/ 2023399 w 7453576"/>
              <a:gd name="connsiteY49" fmla="*/ 983006 h 6035780"/>
              <a:gd name="connsiteX50" fmla="*/ 2126206 w 7453576"/>
              <a:gd name="connsiteY50" fmla="*/ 1108570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56543 w 7453576"/>
              <a:gd name="connsiteY18" fmla="*/ 531659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91269 w 7453576"/>
              <a:gd name="connsiteY23" fmla="*/ 244579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10469 w 7453576"/>
              <a:gd name="connsiteY48" fmla="*/ 473179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91269 w 7453576"/>
              <a:gd name="connsiteY23" fmla="*/ 244579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10469 w 7453576"/>
              <a:gd name="connsiteY48" fmla="*/ 473179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91269 w 7453576"/>
              <a:gd name="connsiteY23" fmla="*/ 244579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587261 w 7453576"/>
              <a:gd name="connsiteY23" fmla="*/ 114570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587261 w 7453576"/>
              <a:gd name="connsiteY23" fmla="*/ 114570 h 6035780"/>
              <a:gd name="connsiteX24" fmla="*/ 308497 w 7453576"/>
              <a:gd name="connsiteY24" fmla="*/ 318604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39264 w 7453576"/>
              <a:gd name="connsiteY23" fmla="*/ 209910 h 6035780"/>
              <a:gd name="connsiteX24" fmla="*/ 308497 w 7453576"/>
              <a:gd name="connsiteY24" fmla="*/ 318604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39264 w 7453576"/>
              <a:gd name="connsiteY23" fmla="*/ 209910 h 6035780"/>
              <a:gd name="connsiteX24" fmla="*/ 308497 w 7453576"/>
              <a:gd name="connsiteY24" fmla="*/ 318604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88981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30668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88981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30668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88981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1001982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1001982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1001982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97648 w 7453576"/>
              <a:gd name="connsiteY22" fmla="*/ 33724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97648 w 7453576"/>
              <a:gd name="connsiteY22" fmla="*/ 33724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54311 w 7453576"/>
              <a:gd name="connsiteY22" fmla="*/ 33724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45128 h 6046291"/>
              <a:gd name="connsiteX1" fmla="*/ 7453576 w 7453576"/>
              <a:gd name="connsiteY1" fmla="*/ 2594254 h 6046291"/>
              <a:gd name="connsiteX2" fmla="*/ 7304720 w 7453576"/>
              <a:gd name="connsiteY2" fmla="*/ 2392235 h 6046291"/>
              <a:gd name="connsiteX3" fmla="*/ 7102702 w 7453576"/>
              <a:gd name="connsiteY3" fmla="*/ 2477296 h 6046291"/>
              <a:gd name="connsiteX4" fmla="*/ 6826255 w 7453576"/>
              <a:gd name="connsiteY4" fmla="*/ 2615519 h 6046291"/>
              <a:gd name="connsiteX5" fmla="*/ 5242004 w 7453576"/>
              <a:gd name="connsiteY5" fmla="*/ 2381603 h 6046291"/>
              <a:gd name="connsiteX6" fmla="*/ 5316432 w 7453576"/>
              <a:gd name="connsiteY6" fmla="*/ 2137054 h 6046291"/>
              <a:gd name="connsiteX7" fmla="*/ 4253176 w 7453576"/>
              <a:gd name="connsiteY7" fmla="*/ 1871240 h 6046291"/>
              <a:gd name="connsiteX8" fmla="*/ 2592431 w 7453576"/>
              <a:gd name="connsiteY8" fmla="*/ 2165662 h 6046291"/>
              <a:gd name="connsiteX9" fmla="*/ 2212489 w 7453576"/>
              <a:gd name="connsiteY9" fmla="*/ 2070198 h 6046291"/>
              <a:gd name="connsiteX10" fmla="*/ 2070977 w 7453576"/>
              <a:gd name="connsiteY10" fmla="*/ 1858847 h 6046291"/>
              <a:gd name="connsiteX11" fmla="*/ 2126664 w 7453576"/>
              <a:gd name="connsiteY11" fmla="*/ 1488468 h 6046291"/>
              <a:gd name="connsiteX12" fmla="*/ 2243622 w 7453576"/>
              <a:gd name="connsiteY12" fmla="*/ 1382142 h 6046291"/>
              <a:gd name="connsiteX13" fmla="*/ 2135780 w 7453576"/>
              <a:gd name="connsiteY13" fmla="*/ 1229244 h 6046291"/>
              <a:gd name="connsiteX14" fmla="*/ 1880866 w 7453576"/>
              <a:gd name="connsiteY14" fmla="*/ 1130019 h 6046291"/>
              <a:gd name="connsiteX15" fmla="*/ 1957613 w 7453576"/>
              <a:gd name="connsiteY15" fmla="*/ 995162 h 6046291"/>
              <a:gd name="connsiteX16" fmla="*/ 2003114 w 7453576"/>
              <a:gd name="connsiteY16" fmla="*/ 1003934 h 6046291"/>
              <a:gd name="connsiteX17" fmla="*/ 2026687 w 7453576"/>
              <a:gd name="connsiteY17" fmla="*/ 906353 h 6046291"/>
              <a:gd name="connsiteX18" fmla="*/ 1949965 w 7453576"/>
              <a:gd name="connsiteY18" fmla="*/ 558616 h 6046291"/>
              <a:gd name="connsiteX19" fmla="*/ 1573771 w 7453576"/>
              <a:gd name="connsiteY19" fmla="*/ 286989 h 6046291"/>
              <a:gd name="connsiteX20" fmla="*/ 1224669 w 7453576"/>
              <a:gd name="connsiteY20" fmla="*/ 255090 h 6046291"/>
              <a:gd name="connsiteX21" fmla="*/ 1072269 w 7453576"/>
              <a:gd name="connsiteY21" fmla="*/ 178890 h 6046291"/>
              <a:gd name="connsiteX22" fmla="*/ 954311 w 7453576"/>
              <a:gd name="connsiteY22" fmla="*/ 44002 h 6046291"/>
              <a:gd name="connsiteX23" fmla="*/ 639264 w 7453576"/>
              <a:gd name="connsiteY23" fmla="*/ 220421 h 6046291"/>
              <a:gd name="connsiteX24" fmla="*/ 308497 w 7453576"/>
              <a:gd name="connsiteY24" fmla="*/ 329115 h 6046291"/>
              <a:gd name="connsiteX25" fmla="*/ 244702 w 7453576"/>
              <a:gd name="connsiteY25" fmla="*/ 286989 h 6046291"/>
              <a:gd name="connsiteX26" fmla="*/ 153 w 7453576"/>
              <a:gd name="connsiteY26" fmla="*/ 499640 h 6046291"/>
              <a:gd name="connsiteX27" fmla="*/ 212804 w 7453576"/>
              <a:gd name="connsiteY27" fmla="*/ 510272 h 6046291"/>
              <a:gd name="connsiteX28" fmla="*/ 499883 w 7453576"/>
              <a:gd name="connsiteY28" fmla="*/ 882412 h 6046291"/>
              <a:gd name="connsiteX29" fmla="*/ 1084674 w 7453576"/>
              <a:gd name="connsiteY29" fmla="*/ 1616058 h 6046291"/>
              <a:gd name="connsiteX30" fmla="*/ 1286692 w 7453576"/>
              <a:gd name="connsiteY30" fmla="*/ 1956300 h 6046291"/>
              <a:gd name="connsiteX31" fmla="*/ 1137836 w 7453576"/>
              <a:gd name="connsiteY31" fmla="*/ 2222114 h 6046291"/>
              <a:gd name="connsiteX32" fmla="*/ 914553 w 7453576"/>
              <a:gd name="connsiteY32" fmla="*/ 2339072 h 6046291"/>
              <a:gd name="connsiteX33" fmla="*/ 680636 w 7453576"/>
              <a:gd name="connsiteY33" fmla="*/ 2200849 h 6046291"/>
              <a:gd name="connsiteX34" fmla="*/ 744432 w 7453576"/>
              <a:gd name="connsiteY34" fmla="*/ 2115789 h 6046291"/>
              <a:gd name="connsiteX35" fmla="*/ 244702 w 7453576"/>
              <a:gd name="connsiteY35" fmla="*/ 2211482 h 6046291"/>
              <a:gd name="connsiteX36" fmla="*/ 553046 w 7453576"/>
              <a:gd name="connsiteY36" fmla="*/ 2211482 h 6046291"/>
              <a:gd name="connsiteX37" fmla="*/ 935818 w 7453576"/>
              <a:gd name="connsiteY37" fmla="*/ 2413500 h 6046291"/>
              <a:gd name="connsiteX38" fmla="*/ 1286692 w 7453576"/>
              <a:gd name="connsiteY38" fmla="*/ 2285910 h 6046291"/>
              <a:gd name="connsiteX39" fmla="*/ 1329222 w 7453576"/>
              <a:gd name="connsiteY39" fmla="*/ 2030728 h 6046291"/>
              <a:gd name="connsiteX40" fmla="*/ 1190999 w 7453576"/>
              <a:gd name="connsiteY40" fmla="*/ 1743649 h 6046291"/>
              <a:gd name="connsiteX41" fmla="*/ 691269 w 7453576"/>
              <a:gd name="connsiteY41" fmla="*/ 1093290 h 6046291"/>
              <a:gd name="connsiteX42" fmla="*/ 244702 w 7453576"/>
              <a:gd name="connsiteY42" fmla="*/ 403947 h 6046291"/>
              <a:gd name="connsiteX43" fmla="*/ 843669 w 7453576"/>
              <a:gd name="connsiteY43" fmla="*/ 157222 h 6046291"/>
              <a:gd name="connsiteX44" fmla="*/ 1010246 w 7453576"/>
              <a:gd name="connsiteY44" fmla="*/ 10542 h 6046291"/>
              <a:gd name="connsiteX45" fmla="*/ 1074041 w 7453576"/>
              <a:gd name="connsiteY45" fmla="*/ 191296 h 6046291"/>
              <a:gd name="connsiteX46" fmla="*/ 1224669 w 7453576"/>
              <a:gd name="connsiteY46" fmla="*/ 255090 h 6046291"/>
              <a:gd name="connsiteX47" fmla="*/ 1529469 w 7453576"/>
              <a:gd name="connsiteY47" fmla="*/ 255090 h 6046291"/>
              <a:gd name="connsiteX48" fmla="*/ 1900601 w 7453576"/>
              <a:gd name="connsiteY48" fmla="*/ 493557 h 6046291"/>
              <a:gd name="connsiteX49" fmla="*/ 2012983 w 7453576"/>
              <a:gd name="connsiteY49" fmla="*/ 778622 h 6046291"/>
              <a:gd name="connsiteX50" fmla="*/ 2023399 w 7453576"/>
              <a:gd name="connsiteY50" fmla="*/ 993517 h 6046291"/>
              <a:gd name="connsiteX51" fmla="*/ 2126206 w 7453576"/>
              <a:gd name="connsiteY51" fmla="*/ 1119081 h 6046291"/>
              <a:gd name="connsiteX52" fmla="*/ 2275520 w 7453576"/>
              <a:gd name="connsiteY52" fmla="*/ 1360877 h 6046291"/>
              <a:gd name="connsiteX53" fmla="*/ 2139069 w 7453576"/>
              <a:gd name="connsiteY53" fmla="*/ 1474291 h 6046291"/>
              <a:gd name="connsiteX54" fmla="*/ 2094002 w 7453576"/>
              <a:gd name="connsiteY54" fmla="*/ 1940849 h 6046291"/>
              <a:gd name="connsiteX55" fmla="*/ 2594497 w 7453576"/>
              <a:gd name="connsiteY55" fmla="*/ 2392235 h 6046291"/>
              <a:gd name="connsiteX56" fmla="*/ 2477539 w 7453576"/>
              <a:gd name="connsiteY56" fmla="*/ 2466663 h 6046291"/>
              <a:gd name="connsiteX57" fmla="*/ 2520069 w 7453576"/>
              <a:gd name="connsiteY57" fmla="*/ 2743110 h 6046291"/>
              <a:gd name="connsiteX58" fmla="*/ 2562599 w 7453576"/>
              <a:gd name="connsiteY58" fmla="*/ 2838803 h 6046291"/>
              <a:gd name="connsiteX59" fmla="*/ 2658292 w 7453576"/>
              <a:gd name="connsiteY59" fmla="*/ 2870700 h 6046291"/>
              <a:gd name="connsiteX60" fmla="*/ 2626395 w 7453576"/>
              <a:gd name="connsiteY60" fmla="*/ 3019556 h 6046291"/>
              <a:gd name="connsiteX61" fmla="*/ 3115492 w 7453576"/>
              <a:gd name="connsiteY61" fmla="*/ 3072719 h 6046291"/>
              <a:gd name="connsiteX62" fmla="*/ 3753446 w 7453576"/>
              <a:gd name="connsiteY62" fmla="*/ 3242840 h 6046291"/>
              <a:gd name="connsiteX63" fmla="*/ 6863469 w 7453576"/>
              <a:gd name="connsiteY63" fmla="*/ 5665291 h 6046291"/>
              <a:gd name="connsiteX64" fmla="*/ 7244469 w 7453576"/>
              <a:gd name="connsiteY64" fmla="*/ 6046291 h 6046291"/>
              <a:gd name="connsiteX0" fmla="*/ 7304720 w 7453576"/>
              <a:gd name="connsiteY0" fmla="*/ 2945128 h 6046291"/>
              <a:gd name="connsiteX1" fmla="*/ 7453576 w 7453576"/>
              <a:gd name="connsiteY1" fmla="*/ 2594254 h 6046291"/>
              <a:gd name="connsiteX2" fmla="*/ 7304720 w 7453576"/>
              <a:gd name="connsiteY2" fmla="*/ 2392235 h 6046291"/>
              <a:gd name="connsiteX3" fmla="*/ 7102702 w 7453576"/>
              <a:gd name="connsiteY3" fmla="*/ 2477296 h 6046291"/>
              <a:gd name="connsiteX4" fmla="*/ 6826255 w 7453576"/>
              <a:gd name="connsiteY4" fmla="*/ 2615519 h 6046291"/>
              <a:gd name="connsiteX5" fmla="*/ 5242004 w 7453576"/>
              <a:gd name="connsiteY5" fmla="*/ 2381603 h 6046291"/>
              <a:gd name="connsiteX6" fmla="*/ 5316432 w 7453576"/>
              <a:gd name="connsiteY6" fmla="*/ 2137054 h 6046291"/>
              <a:gd name="connsiteX7" fmla="*/ 4253176 w 7453576"/>
              <a:gd name="connsiteY7" fmla="*/ 1871240 h 6046291"/>
              <a:gd name="connsiteX8" fmla="*/ 2592431 w 7453576"/>
              <a:gd name="connsiteY8" fmla="*/ 2165662 h 6046291"/>
              <a:gd name="connsiteX9" fmla="*/ 2212489 w 7453576"/>
              <a:gd name="connsiteY9" fmla="*/ 2070198 h 6046291"/>
              <a:gd name="connsiteX10" fmla="*/ 2070977 w 7453576"/>
              <a:gd name="connsiteY10" fmla="*/ 1858847 h 6046291"/>
              <a:gd name="connsiteX11" fmla="*/ 2126664 w 7453576"/>
              <a:gd name="connsiteY11" fmla="*/ 1488468 h 6046291"/>
              <a:gd name="connsiteX12" fmla="*/ 2243622 w 7453576"/>
              <a:gd name="connsiteY12" fmla="*/ 1382142 h 6046291"/>
              <a:gd name="connsiteX13" fmla="*/ 2135780 w 7453576"/>
              <a:gd name="connsiteY13" fmla="*/ 1229244 h 6046291"/>
              <a:gd name="connsiteX14" fmla="*/ 1880866 w 7453576"/>
              <a:gd name="connsiteY14" fmla="*/ 1130019 h 6046291"/>
              <a:gd name="connsiteX15" fmla="*/ 1957613 w 7453576"/>
              <a:gd name="connsiteY15" fmla="*/ 995162 h 6046291"/>
              <a:gd name="connsiteX16" fmla="*/ 2003114 w 7453576"/>
              <a:gd name="connsiteY16" fmla="*/ 1003934 h 6046291"/>
              <a:gd name="connsiteX17" fmla="*/ 2026687 w 7453576"/>
              <a:gd name="connsiteY17" fmla="*/ 906353 h 6046291"/>
              <a:gd name="connsiteX18" fmla="*/ 1949965 w 7453576"/>
              <a:gd name="connsiteY18" fmla="*/ 558616 h 6046291"/>
              <a:gd name="connsiteX19" fmla="*/ 1573771 w 7453576"/>
              <a:gd name="connsiteY19" fmla="*/ 286989 h 6046291"/>
              <a:gd name="connsiteX20" fmla="*/ 1224669 w 7453576"/>
              <a:gd name="connsiteY20" fmla="*/ 255090 h 6046291"/>
              <a:gd name="connsiteX21" fmla="*/ 1072269 w 7453576"/>
              <a:gd name="connsiteY21" fmla="*/ 178890 h 6046291"/>
              <a:gd name="connsiteX22" fmla="*/ 954311 w 7453576"/>
              <a:gd name="connsiteY22" fmla="*/ 44002 h 6046291"/>
              <a:gd name="connsiteX23" fmla="*/ 639264 w 7453576"/>
              <a:gd name="connsiteY23" fmla="*/ 220421 h 6046291"/>
              <a:gd name="connsiteX24" fmla="*/ 308497 w 7453576"/>
              <a:gd name="connsiteY24" fmla="*/ 329115 h 6046291"/>
              <a:gd name="connsiteX25" fmla="*/ 244702 w 7453576"/>
              <a:gd name="connsiteY25" fmla="*/ 286989 h 6046291"/>
              <a:gd name="connsiteX26" fmla="*/ 153 w 7453576"/>
              <a:gd name="connsiteY26" fmla="*/ 499640 h 6046291"/>
              <a:gd name="connsiteX27" fmla="*/ 212804 w 7453576"/>
              <a:gd name="connsiteY27" fmla="*/ 510272 h 6046291"/>
              <a:gd name="connsiteX28" fmla="*/ 499883 w 7453576"/>
              <a:gd name="connsiteY28" fmla="*/ 882412 h 6046291"/>
              <a:gd name="connsiteX29" fmla="*/ 1084674 w 7453576"/>
              <a:gd name="connsiteY29" fmla="*/ 1616058 h 6046291"/>
              <a:gd name="connsiteX30" fmla="*/ 1286692 w 7453576"/>
              <a:gd name="connsiteY30" fmla="*/ 1956300 h 6046291"/>
              <a:gd name="connsiteX31" fmla="*/ 1137836 w 7453576"/>
              <a:gd name="connsiteY31" fmla="*/ 2222114 h 6046291"/>
              <a:gd name="connsiteX32" fmla="*/ 914553 w 7453576"/>
              <a:gd name="connsiteY32" fmla="*/ 2339072 h 6046291"/>
              <a:gd name="connsiteX33" fmla="*/ 680636 w 7453576"/>
              <a:gd name="connsiteY33" fmla="*/ 2200849 h 6046291"/>
              <a:gd name="connsiteX34" fmla="*/ 744432 w 7453576"/>
              <a:gd name="connsiteY34" fmla="*/ 2115789 h 6046291"/>
              <a:gd name="connsiteX35" fmla="*/ 244702 w 7453576"/>
              <a:gd name="connsiteY35" fmla="*/ 2211482 h 6046291"/>
              <a:gd name="connsiteX36" fmla="*/ 553046 w 7453576"/>
              <a:gd name="connsiteY36" fmla="*/ 2211482 h 6046291"/>
              <a:gd name="connsiteX37" fmla="*/ 935818 w 7453576"/>
              <a:gd name="connsiteY37" fmla="*/ 2413500 h 6046291"/>
              <a:gd name="connsiteX38" fmla="*/ 1286692 w 7453576"/>
              <a:gd name="connsiteY38" fmla="*/ 2285910 h 6046291"/>
              <a:gd name="connsiteX39" fmla="*/ 1329222 w 7453576"/>
              <a:gd name="connsiteY39" fmla="*/ 2030728 h 6046291"/>
              <a:gd name="connsiteX40" fmla="*/ 1190999 w 7453576"/>
              <a:gd name="connsiteY40" fmla="*/ 1743649 h 6046291"/>
              <a:gd name="connsiteX41" fmla="*/ 691269 w 7453576"/>
              <a:gd name="connsiteY41" fmla="*/ 1093290 h 6046291"/>
              <a:gd name="connsiteX42" fmla="*/ 244702 w 7453576"/>
              <a:gd name="connsiteY42" fmla="*/ 403947 h 6046291"/>
              <a:gd name="connsiteX43" fmla="*/ 843669 w 7453576"/>
              <a:gd name="connsiteY43" fmla="*/ 157222 h 6046291"/>
              <a:gd name="connsiteX44" fmla="*/ 1010246 w 7453576"/>
              <a:gd name="connsiteY44" fmla="*/ 10542 h 6046291"/>
              <a:gd name="connsiteX45" fmla="*/ 1074041 w 7453576"/>
              <a:gd name="connsiteY45" fmla="*/ 191296 h 6046291"/>
              <a:gd name="connsiteX46" fmla="*/ 1224669 w 7453576"/>
              <a:gd name="connsiteY46" fmla="*/ 255090 h 6046291"/>
              <a:gd name="connsiteX47" fmla="*/ 1529469 w 7453576"/>
              <a:gd name="connsiteY47" fmla="*/ 255090 h 6046291"/>
              <a:gd name="connsiteX48" fmla="*/ 1900601 w 7453576"/>
              <a:gd name="connsiteY48" fmla="*/ 493557 h 6046291"/>
              <a:gd name="connsiteX49" fmla="*/ 2012983 w 7453576"/>
              <a:gd name="connsiteY49" fmla="*/ 778622 h 6046291"/>
              <a:gd name="connsiteX50" fmla="*/ 2023399 w 7453576"/>
              <a:gd name="connsiteY50" fmla="*/ 993517 h 6046291"/>
              <a:gd name="connsiteX51" fmla="*/ 2126206 w 7453576"/>
              <a:gd name="connsiteY51" fmla="*/ 1119081 h 6046291"/>
              <a:gd name="connsiteX52" fmla="*/ 2275520 w 7453576"/>
              <a:gd name="connsiteY52" fmla="*/ 1360877 h 6046291"/>
              <a:gd name="connsiteX53" fmla="*/ 2139069 w 7453576"/>
              <a:gd name="connsiteY53" fmla="*/ 1474291 h 6046291"/>
              <a:gd name="connsiteX54" fmla="*/ 2094002 w 7453576"/>
              <a:gd name="connsiteY54" fmla="*/ 1940849 h 6046291"/>
              <a:gd name="connsiteX55" fmla="*/ 2594497 w 7453576"/>
              <a:gd name="connsiteY55" fmla="*/ 2392235 h 6046291"/>
              <a:gd name="connsiteX56" fmla="*/ 2477539 w 7453576"/>
              <a:gd name="connsiteY56" fmla="*/ 2466663 h 6046291"/>
              <a:gd name="connsiteX57" fmla="*/ 2520069 w 7453576"/>
              <a:gd name="connsiteY57" fmla="*/ 2743110 h 6046291"/>
              <a:gd name="connsiteX58" fmla="*/ 2562599 w 7453576"/>
              <a:gd name="connsiteY58" fmla="*/ 2838803 h 6046291"/>
              <a:gd name="connsiteX59" fmla="*/ 2658292 w 7453576"/>
              <a:gd name="connsiteY59" fmla="*/ 2870700 h 6046291"/>
              <a:gd name="connsiteX60" fmla="*/ 2626395 w 7453576"/>
              <a:gd name="connsiteY60" fmla="*/ 3019556 h 6046291"/>
              <a:gd name="connsiteX61" fmla="*/ 3115492 w 7453576"/>
              <a:gd name="connsiteY61" fmla="*/ 3072719 h 6046291"/>
              <a:gd name="connsiteX62" fmla="*/ 3753446 w 7453576"/>
              <a:gd name="connsiteY62" fmla="*/ 3242840 h 6046291"/>
              <a:gd name="connsiteX63" fmla="*/ 6863469 w 7453576"/>
              <a:gd name="connsiteY63" fmla="*/ 5665291 h 6046291"/>
              <a:gd name="connsiteX64" fmla="*/ 7244469 w 7453576"/>
              <a:gd name="connsiteY64" fmla="*/ 6046291 h 6046291"/>
              <a:gd name="connsiteX0" fmla="*/ 7304720 w 7453576"/>
              <a:gd name="connsiteY0" fmla="*/ 2934851 h 6036014"/>
              <a:gd name="connsiteX1" fmla="*/ 7453576 w 7453576"/>
              <a:gd name="connsiteY1" fmla="*/ 2583977 h 6036014"/>
              <a:gd name="connsiteX2" fmla="*/ 7304720 w 7453576"/>
              <a:gd name="connsiteY2" fmla="*/ 2381958 h 6036014"/>
              <a:gd name="connsiteX3" fmla="*/ 7102702 w 7453576"/>
              <a:gd name="connsiteY3" fmla="*/ 2467019 h 6036014"/>
              <a:gd name="connsiteX4" fmla="*/ 6826255 w 7453576"/>
              <a:gd name="connsiteY4" fmla="*/ 2605242 h 6036014"/>
              <a:gd name="connsiteX5" fmla="*/ 5242004 w 7453576"/>
              <a:gd name="connsiteY5" fmla="*/ 2371326 h 6036014"/>
              <a:gd name="connsiteX6" fmla="*/ 5316432 w 7453576"/>
              <a:gd name="connsiteY6" fmla="*/ 2126777 h 6036014"/>
              <a:gd name="connsiteX7" fmla="*/ 4253176 w 7453576"/>
              <a:gd name="connsiteY7" fmla="*/ 1860963 h 6036014"/>
              <a:gd name="connsiteX8" fmla="*/ 2592431 w 7453576"/>
              <a:gd name="connsiteY8" fmla="*/ 2155385 h 6036014"/>
              <a:gd name="connsiteX9" fmla="*/ 2212489 w 7453576"/>
              <a:gd name="connsiteY9" fmla="*/ 2059921 h 6036014"/>
              <a:gd name="connsiteX10" fmla="*/ 2070977 w 7453576"/>
              <a:gd name="connsiteY10" fmla="*/ 1848570 h 6036014"/>
              <a:gd name="connsiteX11" fmla="*/ 2126664 w 7453576"/>
              <a:gd name="connsiteY11" fmla="*/ 1478191 h 6036014"/>
              <a:gd name="connsiteX12" fmla="*/ 2243622 w 7453576"/>
              <a:gd name="connsiteY12" fmla="*/ 1371865 h 6036014"/>
              <a:gd name="connsiteX13" fmla="*/ 2135780 w 7453576"/>
              <a:gd name="connsiteY13" fmla="*/ 1218967 h 6036014"/>
              <a:gd name="connsiteX14" fmla="*/ 1880866 w 7453576"/>
              <a:gd name="connsiteY14" fmla="*/ 1119742 h 6036014"/>
              <a:gd name="connsiteX15" fmla="*/ 1957613 w 7453576"/>
              <a:gd name="connsiteY15" fmla="*/ 984885 h 6036014"/>
              <a:gd name="connsiteX16" fmla="*/ 2003114 w 7453576"/>
              <a:gd name="connsiteY16" fmla="*/ 993657 h 6036014"/>
              <a:gd name="connsiteX17" fmla="*/ 2026687 w 7453576"/>
              <a:gd name="connsiteY17" fmla="*/ 896076 h 6036014"/>
              <a:gd name="connsiteX18" fmla="*/ 1949965 w 7453576"/>
              <a:gd name="connsiteY18" fmla="*/ 548339 h 6036014"/>
              <a:gd name="connsiteX19" fmla="*/ 1573771 w 7453576"/>
              <a:gd name="connsiteY19" fmla="*/ 276712 h 6036014"/>
              <a:gd name="connsiteX20" fmla="*/ 1224669 w 7453576"/>
              <a:gd name="connsiteY20" fmla="*/ 244813 h 6036014"/>
              <a:gd name="connsiteX21" fmla="*/ 1072269 w 7453576"/>
              <a:gd name="connsiteY21" fmla="*/ 168613 h 6036014"/>
              <a:gd name="connsiteX22" fmla="*/ 954311 w 7453576"/>
              <a:gd name="connsiteY22" fmla="*/ 33725 h 6036014"/>
              <a:gd name="connsiteX23" fmla="*/ 591594 w 7453576"/>
              <a:gd name="connsiteY23" fmla="*/ 231813 h 6036014"/>
              <a:gd name="connsiteX24" fmla="*/ 308497 w 7453576"/>
              <a:gd name="connsiteY24" fmla="*/ 318838 h 6036014"/>
              <a:gd name="connsiteX25" fmla="*/ 244702 w 7453576"/>
              <a:gd name="connsiteY25" fmla="*/ 276712 h 6036014"/>
              <a:gd name="connsiteX26" fmla="*/ 153 w 7453576"/>
              <a:gd name="connsiteY26" fmla="*/ 489363 h 6036014"/>
              <a:gd name="connsiteX27" fmla="*/ 212804 w 7453576"/>
              <a:gd name="connsiteY27" fmla="*/ 499995 h 6036014"/>
              <a:gd name="connsiteX28" fmla="*/ 499883 w 7453576"/>
              <a:gd name="connsiteY28" fmla="*/ 872135 h 6036014"/>
              <a:gd name="connsiteX29" fmla="*/ 1084674 w 7453576"/>
              <a:gd name="connsiteY29" fmla="*/ 1605781 h 6036014"/>
              <a:gd name="connsiteX30" fmla="*/ 1286692 w 7453576"/>
              <a:gd name="connsiteY30" fmla="*/ 1946023 h 6036014"/>
              <a:gd name="connsiteX31" fmla="*/ 1137836 w 7453576"/>
              <a:gd name="connsiteY31" fmla="*/ 2211837 h 6036014"/>
              <a:gd name="connsiteX32" fmla="*/ 914553 w 7453576"/>
              <a:gd name="connsiteY32" fmla="*/ 2328795 h 6036014"/>
              <a:gd name="connsiteX33" fmla="*/ 680636 w 7453576"/>
              <a:gd name="connsiteY33" fmla="*/ 2190572 h 6036014"/>
              <a:gd name="connsiteX34" fmla="*/ 744432 w 7453576"/>
              <a:gd name="connsiteY34" fmla="*/ 2105512 h 6036014"/>
              <a:gd name="connsiteX35" fmla="*/ 244702 w 7453576"/>
              <a:gd name="connsiteY35" fmla="*/ 2201205 h 6036014"/>
              <a:gd name="connsiteX36" fmla="*/ 553046 w 7453576"/>
              <a:gd name="connsiteY36" fmla="*/ 2201205 h 6036014"/>
              <a:gd name="connsiteX37" fmla="*/ 935818 w 7453576"/>
              <a:gd name="connsiteY37" fmla="*/ 2403223 h 6036014"/>
              <a:gd name="connsiteX38" fmla="*/ 1286692 w 7453576"/>
              <a:gd name="connsiteY38" fmla="*/ 2275633 h 6036014"/>
              <a:gd name="connsiteX39" fmla="*/ 1329222 w 7453576"/>
              <a:gd name="connsiteY39" fmla="*/ 2020451 h 6036014"/>
              <a:gd name="connsiteX40" fmla="*/ 1190999 w 7453576"/>
              <a:gd name="connsiteY40" fmla="*/ 1733372 h 6036014"/>
              <a:gd name="connsiteX41" fmla="*/ 691269 w 7453576"/>
              <a:gd name="connsiteY41" fmla="*/ 1083013 h 6036014"/>
              <a:gd name="connsiteX42" fmla="*/ 244702 w 7453576"/>
              <a:gd name="connsiteY42" fmla="*/ 393670 h 6036014"/>
              <a:gd name="connsiteX43" fmla="*/ 843669 w 7453576"/>
              <a:gd name="connsiteY43" fmla="*/ 146945 h 6036014"/>
              <a:gd name="connsiteX44" fmla="*/ 1010246 w 7453576"/>
              <a:gd name="connsiteY44" fmla="*/ 265 h 6036014"/>
              <a:gd name="connsiteX45" fmla="*/ 1074041 w 7453576"/>
              <a:gd name="connsiteY45" fmla="*/ 181019 h 6036014"/>
              <a:gd name="connsiteX46" fmla="*/ 1224669 w 7453576"/>
              <a:gd name="connsiteY46" fmla="*/ 244813 h 6036014"/>
              <a:gd name="connsiteX47" fmla="*/ 1529469 w 7453576"/>
              <a:gd name="connsiteY47" fmla="*/ 244813 h 6036014"/>
              <a:gd name="connsiteX48" fmla="*/ 1900601 w 7453576"/>
              <a:gd name="connsiteY48" fmla="*/ 483280 h 6036014"/>
              <a:gd name="connsiteX49" fmla="*/ 2012983 w 7453576"/>
              <a:gd name="connsiteY49" fmla="*/ 768345 h 6036014"/>
              <a:gd name="connsiteX50" fmla="*/ 2023399 w 7453576"/>
              <a:gd name="connsiteY50" fmla="*/ 983240 h 6036014"/>
              <a:gd name="connsiteX51" fmla="*/ 2126206 w 7453576"/>
              <a:gd name="connsiteY51" fmla="*/ 1108804 h 6036014"/>
              <a:gd name="connsiteX52" fmla="*/ 2275520 w 7453576"/>
              <a:gd name="connsiteY52" fmla="*/ 1350600 h 6036014"/>
              <a:gd name="connsiteX53" fmla="*/ 2139069 w 7453576"/>
              <a:gd name="connsiteY53" fmla="*/ 1464014 h 6036014"/>
              <a:gd name="connsiteX54" fmla="*/ 2094002 w 7453576"/>
              <a:gd name="connsiteY54" fmla="*/ 1930572 h 6036014"/>
              <a:gd name="connsiteX55" fmla="*/ 2594497 w 7453576"/>
              <a:gd name="connsiteY55" fmla="*/ 2381958 h 6036014"/>
              <a:gd name="connsiteX56" fmla="*/ 2477539 w 7453576"/>
              <a:gd name="connsiteY56" fmla="*/ 2456386 h 6036014"/>
              <a:gd name="connsiteX57" fmla="*/ 2520069 w 7453576"/>
              <a:gd name="connsiteY57" fmla="*/ 2732833 h 6036014"/>
              <a:gd name="connsiteX58" fmla="*/ 2562599 w 7453576"/>
              <a:gd name="connsiteY58" fmla="*/ 2828526 h 6036014"/>
              <a:gd name="connsiteX59" fmla="*/ 2658292 w 7453576"/>
              <a:gd name="connsiteY59" fmla="*/ 2860423 h 6036014"/>
              <a:gd name="connsiteX60" fmla="*/ 2626395 w 7453576"/>
              <a:gd name="connsiteY60" fmla="*/ 3009279 h 6036014"/>
              <a:gd name="connsiteX61" fmla="*/ 3115492 w 7453576"/>
              <a:gd name="connsiteY61" fmla="*/ 3062442 h 6036014"/>
              <a:gd name="connsiteX62" fmla="*/ 3753446 w 7453576"/>
              <a:gd name="connsiteY62" fmla="*/ 3232563 h 6036014"/>
              <a:gd name="connsiteX63" fmla="*/ 6863469 w 7453576"/>
              <a:gd name="connsiteY63" fmla="*/ 5655014 h 6036014"/>
              <a:gd name="connsiteX64" fmla="*/ 7244469 w 7453576"/>
              <a:gd name="connsiteY64" fmla="*/ 6036014 h 6036014"/>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44702 w 7453576"/>
              <a:gd name="connsiteY42" fmla="*/ 393539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44702 w 7453576"/>
              <a:gd name="connsiteY42" fmla="*/ 393539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53369 w 7453576"/>
              <a:gd name="connsiteY42" fmla="*/ 376204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53369 w 7453576"/>
              <a:gd name="connsiteY42" fmla="*/ 376204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36034 w 7453576"/>
              <a:gd name="connsiteY42" fmla="*/ 376204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44701 w 7453576"/>
              <a:gd name="connsiteY42" fmla="*/ 393539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54312 w 7453577"/>
              <a:gd name="connsiteY22" fmla="*/ 33594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86693 w 7453577"/>
              <a:gd name="connsiteY38" fmla="*/ 2275502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75981 w 7453577"/>
              <a:gd name="connsiteY22" fmla="*/ 20594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86693 w 7453577"/>
              <a:gd name="connsiteY38" fmla="*/ 2275502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86693 w 7453577"/>
              <a:gd name="connsiteY38" fmla="*/ 2275502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50117 w 7453577"/>
              <a:gd name="connsiteY38" fmla="*/ 2246241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250117 w 7453577"/>
              <a:gd name="connsiteY38" fmla="*/ 2246241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250117 w 7453577"/>
              <a:gd name="connsiteY38" fmla="*/ 2246241 h 6035883"/>
              <a:gd name="connsiteX39" fmla="*/ 1299962 w 7453577"/>
              <a:gd name="connsiteY39" fmla="*/ 1998374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169649 w 7453577"/>
              <a:gd name="connsiteY38" fmla="*/ 2209665 h 6035883"/>
              <a:gd name="connsiteX39" fmla="*/ 1299962 w 7453577"/>
              <a:gd name="connsiteY39" fmla="*/ 1998374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169649 w 7453577"/>
              <a:gd name="connsiteY38" fmla="*/ 2209665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13873 w 7453577"/>
              <a:gd name="connsiteY37" fmla="*/ 2315310 h 6035883"/>
              <a:gd name="connsiteX38" fmla="*/ 1169649 w 7453577"/>
              <a:gd name="connsiteY38" fmla="*/ 2209665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13873 w 7453577"/>
              <a:gd name="connsiteY37" fmla="*/ 231531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607367 w 7453577"/>
              <a:gd name="connsiteY36" fmla="*/ 2205601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607367 w 7453577"/>
              <a:gd name="connsiteY36" fmla="*/ 2205601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648108 w 7453577"/>
              <a:gd name="connsiteY36" fmla="*/ 2205601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80207 w 7453577"/>
              <a:gd name="connsiteY36" fmla="*/ 2196547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98314 w 7453577"/>
              <a:gd name="connsiteY36" fmla="*/ 2214653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598314 w 7453577"/>
              <a:gd name="connsiteY36" fmla="*/ 2214653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45560 w 7453577"/>
              <a:gd name="connsiteY37" fmla="*/ 231531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31980 w 7453577"/>
              <a:gd name="connsiteY37" fmla="*/ 2324364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31980 w 7453577"/>
              <a:gd name="connsiteY37" fmla="*/ 2324364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804438 w 7453577"/>
              <a:gd name="connsiteY41" fmla="*/ 1005928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31980 w 7453577"/>
              <a:gd name="connsiteY37" fmla="*/ 2324364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270283 w 7453577"/>
              <a:gd name="connsiteY41" fmla="*/ 548728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02661 w 7453535"/>
              <a:gd name="connsiteY3" fmla="*/ 2466888 h 6035883"/>
              <a:gd name="connsiteX4" fmla="*/ 6826214 w 7453535"/>
              <a:gd name="connsiteY4" fmla="*/ 2605111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86651 w 7453535"/>
              <a:gd name="connsiteY30" fmla="*/ 194589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285290 w 7453535"/>
              <a:gd name="connsiteY39" fmla="*/ 1976428 h 6035883"/>
              <a:gd name="connsiteX40" fmla="*/ 1190958 w 7453535"/>
              <a:gd name="connsiteY40" fmla="*/ 1733241 h 6035883"/>
              <a:gd name="connsiteX41" fmla="*/ 270241 w 7453535"/>
              <a:gd name="connsiteY41" fmla="*/ 548728 h 6035883"/>
              <a:gd name="connsiteX42" fmla="*/ 244660 w 7453535"/>
              <a:gd name="connsiteY42" fmla="*/ 393539 h 6035883"/>
              <a:gd name="connsiteX43" fmla="*/ 622612 w 7453535"/>
              <a:gd name="connsiteY43" fmla="*/ 211819 h 6035883"/>
              <a:gd name="connsiteX44" fmla="*/ 1010205 w 7453535"/>
              <a:gd name="connsiteY44" fmla="*/ 134 h 6035883"/>
              <a:gd name="connsiteX45" fmla="*/ 1074000 w 7453535"/>
              <a:gd name="connsiteY45" fmla="*/ 180888 h 6035883"/>
              <a:gd name="connsiteX46" fmla="*/ 1224628 w 7453535"/>
              <a:gd name="connsiteY46" fmla="*/ 244682 h 6035883"/>
              <a:gd name="connsiteX47" fmla="*/ 1529428 w 7453535"/>
              <a:gd name="connsiteY47" fmla="*/ 244682 h 6035883"/>
              <a:gd name="connsiteX48" fmla="*/ 1900560 w 7453535"/>
              <a:gd name="connsiteY48" fmla="*/ 483149 h 6035883"/>
              <a:gd name="connsiteX49" fmla="*/ 2012942 w 7453535"/>
              <a:gd name="connsiteY49" fmla="*/ 768214 h 6035883"/>
              <a:gd name="connsiteX50" fmla="*/ 2023358 w 7453535"/>
              <a:gd name="connsiteY50" fmla="*/ 983109 h 6035883"/>
              <a:gd name="connsiteX51" fmla="*/ 2126165 w 7453535"/>
              <a:gd name="connsiteY51" fmla="*/ 1108673 h 6035883"/>
              <a:gd name="connsiteX52" fmla="*/ 2275479 w 7453535"/>
              <a:gd name="connsiteY52" fmla="*/ 1350469 h 6035883"/>
              <a:gd name="connsiteX53" fmla="*/ 2139028 w 7453535"/>
              <a:gd name="connsiteY53" fmla="*/ 1463883 h 6035883"/>
              <a:gd name="connsiteX54" fmla="*/ 2093961 w 7453535"/>
              <a:gd name="connsiteY54" fmla="*/ 1930441 h 6035883"/>
              <a:gd name="connsiteX55" fmla="*/ 2594456 w 7453535"/>
              <a:gd name="connsiteY55" fmla="*/ 2381827 h 6035883"/>
              <a:gd name="connsiteX56" fmla="*/ 2477498 w 7453535"/>
              <a:gd name="connsiteY56" fmla="*/ 2456255 h 6035883"/>
              <a:gd name="connsiteX57" fmla="*/ 2520028 w 7453535"/>
              <a:gd name="connsiteY57" fmla="*/ 2732702 h 6035883"/>
              <a:gd name="connsiteX58" fmla="*/ 2562558 w 7453535"/>
              <a:gd name="connsiteY58" fmla="*/ 2828395 h 6035883"/>
              <a:gd name="connsiteX59" fmla="*/ 2658251 w 7453535"/>
              <a:gd name="connsiteY59" fmla="*/ 2860292 h 6035883"/>
              <a:gd name="connsiteX60" fmla="*/ 2626354 w 7453535"/>
              <a:gd name="connsiteY60" fmla="*/ 3009148 h 6035883"/>
              <a:gd name="connsiteX61" fmla="*/ 3115451 w 7453535"/>
              <a:gd name="connsiteY61" fmla="*/ 3062311 h 6035883"/>
              <a:gd name="connsiteX62" fmla="*/ 3753405 w 7453535"/>
              <a:gd name="connsiteY62" fmla="*/ 3232432 h 6035883"/>
              <a:gd name="connsiteX63" fmla="*/ 6863428 w 7453535"/>
              <a:gd name="connsiteY63" fmla="*/ 5654883 h 6035883"/>
              <a:gd name="connsiteX64" fmla="*/ 7244428 w 7453535"/>
              <a:gd name="connsiteY64"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02661 w 7453535"/>
              <a:gd name="connsiteY3" fmla="*/ 2466888 h 6035883"/>
              <a:gd name="connsiteX4" fmla="*/ 6826214 w 7453535"/>
              <a:gd name="connsiteY4" fmla="*/ 2605111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86651 w 7453535"/>
              <a:gd name="connsiteY30" fmla="*/ 194589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285290 w 7453535"/>
              <a:gd name="connsiteY39" fmla="*/ 1976428 h 6035883"/>
              <a:gd name="connsiteX40" fmla="*/ 1190958 w 7453535"/>
              <a:gd name="connsiteY40" fmla="*/ 1733241 h 6035883"/>
              <a:gd name="connsiteX41" fmla="*/ 270241 w 7453535"/>
              <a:gd name="connsiteY41" fmla="*/ 548728 h 6035883"/>
              <a:gd name="connsiteX42" fmla="*/ 27377 w 7453535"/>
              <a:gd name="connsiteY42" fmla="*/ 158149 h 6035883"/>
              <a:gd name="connsiteX43" fmla="*/ 622612 w 7453535"/>
              <a:gd name="connsiteY43" fmla="*/ 211819 h 6035883"/>
              <a:gd name="connsiteX44" fmla="*/ 1010205 w 7453535"/>
              <a:gd name="connsiteY44" fmla="*/ 134 h 6035883"/>
              <a:gd name="connsiteX45" fmla="*/ 1074000 w 7453535"/>
              <a:gd name="connsiteY45" fmla="*/ 180888 h 6035883"/>
              <a:gd name="connsiteX46" fmla="*/ 1224628 w 7453535"/>
              <a:gd name="connsiteY46" fmla="*/ 244682 h 6035883"/>
              <a:gd name="connsiteX47" fmla="*/ 1529428 w 7453535"/>
              <a:gd name="connsiteY47" fmla="*/ 244682 h 6035883"/>
              <a:gd name="connsiteX48" fmla="*/ 1900560 w 7453535"/>
              <a:gd name="connsiteY48" fmla="*/ 483149 h 6035883"/>
              <a:gd name="connsiteX49" fmla="*/ 2012942 w 7453535"/>
              <a:gd name="connsiteY49" fmla="*/ 768214 h 6035883"/>
              <a:gd name="connsiteX50" fmla="*/ 2023358 w 7453535"/>
              <a:gd name="connsiteY50" fmla="*/ 983109 h 6035883"/>
              <a:gd name="connsiteX51" fmla="*/ 2126165 w 7453535"/>
              <a:gd name="connsiteY51" fmla="*/ 1108673 h 6035883"/>
              <a:gd name="connsiteX52" fmla="*/ 2275479 w 7453535"/>
              <a:gd name="connsiteY52" fmla="*/ 1350469 h 6035883"/>
              <a:gd name="connsiteX53" fmla="*/ 2139028 w 7453535"/>
              <a:gd name="connsiteY53" fmla="*/ 1463883 h 6035883"/>
              <a:gd name="connsiteX54" fmla="*/ 2093961 w 7453535"/>
              <a:gd name="connsiteY54" fmla="*/ 1930441 h 6035883"/>
              <a:gd name="connsiteX55" fmla="*/ 2594456 w 7453535"/>
              <a:gd name="connsiteY55" fmla="*/ 2381827 h 6035883"/>
              <a:gd name="connsiteX56" fmla="*/ 2477498 w 7453535"/>
              <a:gd name="connsiteY56" fmla="*/ 2456255 h 6035883"/>
              <a:gd name="connsiteX57" fmla="*/ 2520028 w 7453535"/>
              <a:gd name="connsiteY57" fmla="*/ 2732702 h 6035883"/>
              <a:gd name="connsiteX58" fmla="*/ 2562558 w 7453535"/>
              <a:gd name="connsiteY58" fmla="*/ 2828395 h 6035883"/>
              <a:gd name="connsiteX59" fmla="*/ 2658251 w 7453535"/>
              <a:gd name="connsiteY59" fmla="*/ 2860292 h 6035883"/>
              <a:gd name="connsiteX60" fmla="*/ 2626354 w 7453535"/>
              <a:gd name="connsiteY60" fmla="*/ 3009148 h 6035883"/>
              <a:gd name="connsiteX61" fmla="*/ 3115451 w 7453535"/>
              <a:gd name="connsiteY61" fmla="*/ 3062311 h 6035883"/>
              <a:gd name="connsiteX62" fmla="*/ 3753405 w 7453535"/>
              <a:gd name="connsiteY62" fmla="*/ 3232432 h 6035883"/>
              <a:gd name="connsiteX63" fmla="*/ 6863428 w 7453535"/>
              <a:gd name="connsiteY63" fmla="*/ 5654883 h 6035883"/>
              <a:gd name="connsiteX64" fmla="*/ 7244428 w 7453535"/>
              <a:gd name="connsiteY64" fmla="*/ 6035883 h 6035883"/>
              <a:gd name="connsiteX0" fmla="*/ 7409712 w 7558568"/>
              <a:gd name="connsiteY0" fmla="*/ 2934720 h 6035883"/>
              <a:gd name="connsiteX1" fmla="*/ 7558568 w 7558568"/>
              <a:gd name="connsiteY1" fmla="*/ 2583846 h 6035883"/>
              <a:gd name="connsiteX2" fmla="*/ 7409712 w 7558568"/>
              <a:gd name="connsiteY2" fmla="*/ 2381827 h 6035883"/>
              <a:gd name="connsiteX3" fmla="*/ 7207694 w 7558568"/>
              <a:gd name="connsiteY3" fmla="*/ 2466888 h 6035883"/>
              <a:gd name="connsiteX4" fmla="*/ 6931247 w 7558568"/>
              <a:gd name="connsiteY4" fmla="*/ 2605111 h 6035883"/>
              <a:gd name="connsiteX5" fmla="*/ 5346996 w 7558568"/>
              <a:gd name="connsiteY5" fmla="*/ 2371195 h 6035883"/>
              <a:gd name="connsiteX6" fmla="*/ 5421424 w 7558568"/>
              <a:gd name="connsiteY6" fmla="*/ 2126646 h 6035883"/>
              <a:gd name="connsiteX7" fmla="*/ 4358168 w 7558568"/>
              <a:gd name="connsiteY7" fmla="*/ 1860832 h 6035883"/>
              <a:gd name="connsiteX8" fmla="*/ 2697423 w 7558568"/>
              <a:gd name="connsiteY8" fmla="*/ 2155254 h 6035883"/>
              <a:gd name="connsiteX9" fmla="*/ 2317481 w 7558568"/>
              <a:gd name="connsiteY9" fmla="*/ 2059790 h 6035883"/>
              <a:gd name="connsiteX10" fmla="*/ 2175969 w 7558568"/>
              <a:gd name="connsiteY10" fmla="*/ 1848439 h 6035883"/>
              <a:gd name="connsiteX11" fmla="*/ 2231656 w 7558568"/>
              <a:gd name="connsiteY11" fmla="*/ 1478060 h 6035883"/>
              <a:gd name="connsiteX12" fmla="*/ 2348614 w 7558568"/>
              <a:gd name="connsiteY12" fmla="*/ 1371734 h 6035883"/>
              <a:gd name="connsiteX13" fmla="*/ 2240772 w 7558568"/>
              <a:gd name="connsiteY13" fmla="*/ 1218836 h 6035883"/>
              <a:gd name="connsiteX14" fmla="*/ 1985858 w 7558568"/>
              <a:gd name="connsiteY14" fmla="*/ 1119611 h 6035883"/>
              <a:gd name="connsiteX15" fmla="*/ 2062605 w 7558568"/>
              <a:gd name="connsiteY15" fmla="*/ 984754 h 6035883"/>
              <a:gd name="connsiteX16" fmla="*/ 2108106 w 7558568"/>
              <a:gd name="connsiteY16" fmla="*/ 993526 h 6035883"/>
              <a:gd name="connsiteX17" fmla="*/ 2131679 w 7558568"/>
              <a:gd name="connsiteY17" fmla="*/ 895945 h 6035883"/>
              <a:gd name="connsiteX18" fmla="*/ 2054957 w 7558568"/>
              <a:gd name="connsiteY18" fmla="*/ 548208 h 6035883"/>
              <a:gd name="connsiteX19" fmla="*/ 1678763 w 7558568"/>
              <a:gd name="connsiteY19" fmla="*/ 276581 h 6035883"/>
              <a:gd name="connsiteX20" fmla="*/ 1329661 w 7558568"/>
              <a:gd name="connsiteY20" fmla="*/ 244682 h 6035883"/>
              <a:gd name="connsiteX21" fmla="*/ 1177261 w 7558568"/>
              <a:gd name="connsiteY21" fmla="*/ 168482 h 6035883"/>
              <a:gd name="connsiteX22" fmla="*/ 1098307 w 7558568"/>
              <a:gd name="connsiteY22" fmla="*/ 16261 h 6035883"/>
              <a:gd name="connsiteX23" fmla="*/ 696586 w 7558568"/>
              <a:gd name="connsiteY23" fmla="*/ 231682 h 6035883"/>
              <a:gd name="connsiteX24" fmla="*/ 413489 w 7558568"/>
              <a:gd name="connsiteY24" fmla="*/ 318707 h 6035883"/>
              <a:gd name="connsiteX25" fmla="*/ 349694 w 7558568"/>
              <a:gd name="connsiteY25" fmla="*/ 276581 h 6035883"/>
              <a:gd name="connsiteX26" fmla="*/ 105145 w 7558568"/>
              <a:gd name="connsiteY26" fmla="*/ 489232 h 6035883"/>
              <a:gd name="connsiteX27" fmla="*/ 322323 w 7558568"/>
              <a:gd name="connsiteY27" fmla="*/ 513444 h 6035883"/>
              <a:gd name="connsiteX28" fmla="*/ 613542 w 7558568"/>
              <a:gd name="connsiteY28" fmla="*/ 859003 h 6035883"/>
              <a:gd name="connsiteX29" fmla="*/ 1189666 w 7558568"/>
              <a:gd name="connsiteY29" fmla="*/ 1605650 h 6035883"/>
              <a:gd name="connsiteX30" fmla="*/ 1391684 w 7558568"/>
              <a:gd name="connsiteY30" fmla="*/ 1945892 h 6035883"/>
              <a:gd name="connsiteX31" fmla="*/ 1242828 w 7558568"/>
              <a:gd name="connsiteY31" fmla="*/ 2211706 h 6035883"/>
              <a:gd name="connsiteX32" fmla="*/ 1019545 w 7558568"/>
              <a:gd name="connsiteY32" fmla="*/ 2328664 h 6035883"/>
              <a:gd name="connsiteX33" fmla="*/ 799208 w 7558568"/>
              <a:gd name="connsiteY33" fmla="*/ 2185914 h 6035883"/>
              <a:gd name="connsiteX34" fmla="*/ 849424 w 7558568"/>
              <a:gd name="connsiteY34" fmla="*/ 2105381 h 6035883"/>
              <a:gd name="connsiteX35" fmla="*/ 349694 w 7558568"/>
              <a:gd name="connsiteY35" fmla="*/ 2201074 h 6035883"/>
              <a:gd name="connsiteX36" fmla="*/ 716886 w 7558568"/>
              <a:gd name="connsiteY36" fmla="*/ 2232760 h 6035883"/>
              <a:gd name="connsiteX37" fmla="*/ 1036971 w 7558568"/>
              <a:gd name="connsiteY37" fmla="*/ 2324364 h 6035883"/>
              <a:gd name="connsiteX38" fmla="*/ 1260010 w 7558568"/>
              <a:gd name="connsiteY38" fmla="*/ 2187719 h 6035883"/>
              <a:gd name="connsiteX39" fmla="*/ 1390323 w 7558568"/>
              <a:gd name="connsiteY39" fmla="*/ 1976428 h 6035883"/>
              <a:gd name="connsiteX40" fmla="*/ 1295991 w 7558568"/>
              <a:gd name="connsiteY40" fmla="*/ 1733241 h 6035883"/>
              <a:gd name="connsiteX41" fmla="*/ 103670 w 7558568"/>
              <a:gd name="connsiteY41" fmla="*/ 489881 h 6035883"/>
              <a:gd name="connsiteX42" fmla="*/ 132410 w 7558568"/>
              <a:gd name="connsiteY42" fmla="*/ 158149 h 6035883"/>
              <a:gd name="connsiteX43" fmla="*/ 727645 w 7558568"/>
              <a:gd name="connsiteY43" fmla="*/ 211819 h 6035883"/>
              <a:gd name="connsiteX44" fmla="*/ 1115238 w 7558568"/>
              <a:gd name="connsiteY44" fmla="*/ 134 h 6035883"/>
              <a:gd name="connsiteX45" fmla="*/ 1179033 w 7558568"/>
              <a:gd name="connsiteY45" fmla="*/ 180888 h 6035883"/>
              <a:gd name="connsiteX46" fmla="*/ 1329661 w 7558568"/>
              <a:gd name="connsiteY46" fmla="*/ 244682 h 6035883"/>
              <a:gd name="connsiteX47" fmla="*/ 1634461 w 7558568"/>
              <a:gd name="connsiteY47" fmla="*/ 244682 h 6035883"/>
              <a:gd name="connsiteX48" fmla="*/ 2005593 w 7558568"/>
              <a:gd name="connsiteY48" fmla="*/ 483149 h 6035883"/>
              <a:gd name="connsiteX49" fmla="*/ 2117975 w 7558568"/>
              <a:gd name="connsiteY49" fmla="*/ 768214 h 6035883"/>
              <a:gd name="connsiteX50" fmla="*/ 2128391 w 7558568"/>
              <a:gd name="connsiteY50" fmla="*/ 983109 h 6035883"/>
              <a:gd name="connsiteX51" fmla="*/ 2231198 w 7558568"/>
              <a:gd name="connsiteY51" fmla="*/ 1108673 h 6035883"/>
              <a:gd name="connsiteX52" fmla="*/ 2380512 w 7558568"/>
              <a:gd name="connsiteY52" fmla="*/ 1350469 h 6035883"/>
              <a:gd name="connsiteX53" fmla="*/ 2244061 w 7558568"/>
              <a:gd name="connsiteY53" fmla="*/ 1463883 h 6035883"/>
              <a:gd name="connsiteX54" fmla="*/ 2198994 w 7558568"/>
              <a:gd name="connsiteY54" fmla="*/ 1930441 h 6035883"/>
              <a:gd name="connsiteX55" fmla="*/ 2699489 w 7558568"/>
              <a:gd name="connsiteY55" fmla="*/ 2381827 h 6035883"/>
              <a:gd name="connsiteX56" fmla="*/ 2582531 w 7558568"/>
              <a:gd name="connsiteY56" fmla="*/ 2456255 h 6035883"/>
              <a:gd name="connsiteX57" fmla="*/ 2625061 w 7558568"/>
              <a:gd name="connsiteY57" fmla="*/ 2732702 h 6035883"/>
              <a:gd name="connsiteX58" fmla="*/ 2667591 w 7558568"/>
              <a:gd name="connsiteY58" fmla="*/ 2828395 h 6035883"/>
              <a:gd name="connsiteX59" fmla="*/ 2763284 w 7558568"/>
              <a:gd name="connsiteY59" fmla="*/ 2860292 h 6035883"/>
              <a:gd name="connsiteX60" fmla="*/ 2731387 w 7558568"/>
              <a:gd name="connsiteY60" fmla="*/ 3009148 h 6035883"/>
              <a:gd name="connsiteX61" fmla="*/ 3220484 w 7558568"/>
              <a:gd name="connsiteY61" fmla="*/ 3062311 h 6035883"/>
              <a:gd name="connsiteX62" fmla="*/ 3858438 w 7558568"/>
              <a:gd name="connsiteY62" fmla="*/ 3232432 h 6035883"/>
              <a:gd name="connsiteX63" fmla="*/ 6968461 w 7558568"/>
              <a:gd name="connsiteY63" fmla="*/ 5654883 h 6035883"/>
              <a:gd name="connsiteX64" fmla="*/ 7349461 w 7558568"/>
              <a:gd name="connsiteY64" fmla="*/ 6035883 h 6035883"/>
              <a:gd name="connsiteX0" fmla="*/ 7343955 w 7492811"/>
              <a:gd name="connsiteY0" fmla="*/ 2934720 h 6035883"/>
              <a:gd name="connsiteX1" fmla="*/ 7492811 w 7492811"/>
              <a:gd name="connsiteY1" fmla="*/ 2583846 h 6035883"/>
              <a:gd name="connsiteX2" fmla="*/ 7343955 w 7492811"/>
              <a:gd name="connsiteY2" fmla="*/ 2381827 h 6035883"/>
              <a:gd name="connsiteX3" fmla="*/ 7141937 w 7492811"/>
              <a:gd name="connsiteY3" fmla="*/ 2466888 h 6035883"/>
              <a:gd name="connsiteX4" fmla="*/ 6865490 w 7492811"/>
              <a:gd name="connsiteY4" fmla="*/ 2605111 h 6035883"/>
              <a:gd name="connsiteX5" fmla="*/ 5281239 w 7492811"/>
              <a:gd name="connsiteY5" fmla="*/ 2371195 h 6035883"/>
              <a:gd name="connsiteX6" fmla="*/ 5355667 w 7492811"/>
              <a:gd name="connsiteY6" fmla="*/ 2126646 h 6035883"/>
              <a:gd name="connsiteX7" fmla="*/ 4292411 w 7492811"/>
              <a:gd name="connsiteY7" fmla="*/ 1860832 h 6035883"/>
              <a:gd name="connsiteX8" fmla="*/ 2631666 w 7492811"/>
              <a:gd name="connsiteY8" fmla="*/ 2155254 h 6035883"/>
              <a:gd name="connsiteX9" fmla="*/ 2251724 w 7492811"/>
              <a:gd name="connsiteY9" fmla="*/ 2059790 h 6035883"/>
              <a:gd name="connsiteX10" fmla="*/ 2110212 w 7492811"/>
              <a:gd name="connsiteY10" fmla="*/ 1848439 h 6035883"/>
              <a:gd name="connsiteX11" fmla="*/ 2165899 w 7492811"/>
              <a:gd name="connsiteY11" fmla="*/ 1478060 h 6035883"/>
              <a:gd name="connsiteX12" fmla="*/ 2282857 w 7492811"/>
              <a:gd name="connsiteY12" fmla="*/ 1371734 h 6035883"/>
              <a:gd name="connsiteX13" fmla="*/ 2175015 w 7492811"/>
              <a:gd name="connsiteY13" fmla="*/ 1218836 h 6035883"/>
              <a:gd name="connsiteX14" fmla="*/ 1920101 w 7492811"/>
              <a:gd name="connsiteY14" fmla="*/ 1119611 h 6035883"/>
              <a:gd name="connsiteX15" fmla="*/ 1996848 w 7492811"/>
              <a:gd name="connsiteY15" fmla="*/ 984754 h 6035883"/>
              <a:gd name="connsiteX16" fmla="*/ 2042349 w 7492811"/>
              <a:gd name="connsiteY16" fmla="*/ 993526 h 6035883"/>
              <a:gd name="connsiteX17" fmla="*/ 2065922 w 7492811"/>
              <a:gd name="connsiteY17" fmla="*/ 895945 h 6035883"/>
              <a:gd name="connsiteX18" fmla="*/ 1989200 w 7492811"/>
              <a:gd name="connsiteY18" fmla="*/ 548208 h 6035883"/>
              <a:gd name="connsiteX19" fmla="*/ 1613006 w 7492811"/>
              <a:gd name="connsiteY19" fmla="*/ 276581 h 6035883"/>
              <a:gd name="connsiteX20" fmla="*/ 1263904 w 7492811"/>
              <a:gd name="connsiteY20" fmla="*/ 244682 h 6035883"/>
              <a:gd name="connsiteX21" fmla="*/ 1111504 w 7492811"/>
              <a:gd name="connsiteY21" fmla="*/ 168482 h 6035883"/>
              <a:gd name="connsiteX22" fmla="*/ 1032550 w 7492811"/>
              <a:gd name="connsiteY22" fmla="*/ 16261 h 6035883"/>
              <a:gd name="connsiteX23" fmla="*/ 630829 w 7492811"/>
              <a:gd name="connsiteY23" fmla="*/ 231682 h 6035883"/>
              <a:gd name="connsiteX24" fmla="*/ 347732 w 7492811"/>
              <a:gd name="connsiteY24" fmla="*/ 318707 h 6035883"/>
              <a:gd name="connsiteX25" fmla="*/ 283937 w 7492811"/>
              <a:gd name="connsiteY25" fmla="*/ 276581 h 6035883"/>
              <a:gd name="connsiteX26" fmla="*/ 39388 w 7492811"/>
              <a:gd name="connsiteY26" fmla="*/ 489232 h 6035883"/>
              <a:gd name="connsiteX27" fmla="*/ 256566 w 7492811"/>
              <a:gd name="connsiteY27" fmla="*/ 513444 h 6035883"/>
              <a:gd name="connsiteX28" fmla="*/ 547785 w 7492811"/>
              <a:gd name="connsiteY28" fmla="*/ 859003 h 6035883"/>
              <a:gd name="connsiteX29" fmla="*/ 1123909 w 7492811"/>
              <a:gd name="connsiteY29" fmla="*/ 1605650 h 6035883"/>
              <a:gd name="connsiteX30" fmla="*/ 1325927 w 7492811"/>
              <a:gd name="connsiteY30" fmla="*/ 1945892 h 6035883"/>
              <a:gd name="connsiteX31" fmla="*/ 1177071 w 7492811"/>
              <a:gd name="connsiteY31" fmla="*/ 2211706 h 6035883"/>
              <a:gd name="connsiteX32" fmla="*/ 953788 w 7492811"/>
              <a:gd name="connsiteY32" fmla="*/ 2328664 h 6035883"/>
              <a:gd name="connsiteX33" fmla="*/ 733451 w 7492811"/>
              <a:gd name="connsiteY33" fmla="*/ 2185914 h 6035883"/>
              <a:gd name="connsiteX34" fmla="*/ 783667 w 7492811"/>
              <a:gd name="connsiteY34" fmla="*/ 2105381 h 6035883"/>
              <a:gd name="connsiteX35" fmla="*/ 283937 w 7492811"/>
              <a:gd name="connsiteY35" fmla="*/ 2201074 h 6035883"/>
              <a:gd name="connsiteX36" fmla="*/ 651129 w 7492811"/>
              <a:gd name="connsiteY36" fmla="*/ 2232760 h 6035883"/>
              <a:gd name="connsiteX37" fmla="*/ 971214 w 7492811"/>
              <a:gd name="connsiteY37" fmla="*/ 2324364 h 6035883"/>
              <a:gd name="connsiteX38" fmla="*/ 1194253 w 7492811"/>
              <a:gd name="connsiteY38" fmla="*/ 2187719 h 6035883"/>
              <a:gd name="connsiteX39" fmla="*/ 1324566 w 7492811"/>
              <a:gd name="connsiteY39" fmla="*/ 1976428 h 6035883"/>
              <a:gd name="connsiteX40" fmla="*/ 1230234 w 7492811"/>
              <a:gd name="connsiteY40" fmla="*/ 1733241 h 6035883"/>
              <a:gd name="connsiteX41" fmla="*/ 277831 w 7492811"/>
              <a:gd name="connsiteY41" fmla="*/ 769783 h 6035883"/>
              <a:gd name="connsiteX42" fmla="*/ 37913 w 7492811"/>
              <a:gd name="connsiteY42" fmla="*/ 489881 h 6035883"/>
              <a:gd name="connsiteX43" fmla="*/ 66653 w 7492811"/>
              <a:gd name="connsiteY43" fmla="*/ 158149 h 6035883"/>
              <a:gd name="connsiteX44" fmla="*/ 661888 w 7492811"/>
              <a:gd name="connsiteY44" fmla="*/ 211819 h 6035883"/>
              <a:gd name="connsiteX45" fmla="*/ 1049481 w 7492811"/>
              <a:gd name="connsiteY45" fmla="*/ 134 h 6035883"/>
              <a:gd name="connsiteX46" fmla="*/ 1113276 w 7492811"/>
              <a:gd name="connsiteY46" fmla="*/ 180888 h 6035883"/>
              <a:gd name="connsiteX47" fmla="*/ 1263904 w 7492811"/>
              <a:gd name="connsiteY47" fmla="*/ 244682 h 6035883"/>
              <a:gd name="connsiteX48" fmla="*/ 1568704 w 7492811"/>
              <a:gd name="connsiteY48" fmla="*/ 244682 h 6035883"/>
              <a:gd name="connsiteX49" fmla="*/ 1939836 w 7492811"/>
              <a:gd name="connsiteY49" fmla="*/ 483149 h 6035883"/>
              <a:gd name="connsiteX50" fmla="*/ 2052218 w 7492811"/>
              <a:gd name="connsiteY50" fmla="*/ 768214 h 6035883"/>
              <a:gd name="connsiteX51" fmla="*/ 2062634 w 7492811"/>
              <a:gd name="connsiteY51" fmla="*/ 983109 h 6035883"/>
              <a:gd name="connsiteX52" fmla="*/ 2165441 w 7492811"/>
              <a:gd name="connsiteY52" fmla="*/ 1108673 h 6035883"/>
              <a:gd name="connsiteX53" fmla="*/ 2314755 w 7492811"/>
              <a:gd name="connsiteY53" fmla="*/ 1350469 h 6035883"/>
              <a:gd name="connsiteX54" fmla="*/ 2178304 w 7492811"/>
              <a:gd name="connsiteY54" fmla="*/ 1463883 h 6035883"/>
              <a:gd name="connsiteX55" fmla="*/ 2133237 w 7492811"/>
              <a:gd name="connsiteY55" fmla="*/ 1930441 h 6035883"/>
              <a:gd name="connsiteX56" fmla="*/ 2633732 w 7492811"/>
              <a:gd name="connsiteY56" fmla="*/ 2381827 h 6035883"/>
              <a:gd name="connsiteX57" fmla="*/ 2516774 w 7492811"/>
              <a:gd name="connsiteY57" fmla="*/ 2456255 h 6035883"/>
              <a:gd name="connsiteX58" fmla="*/ 2559304 w 7492811"/>
              <a:gd name="connsiteY58" fmla="*/ 2732702 h 6035883"/>
              <a:gd name="connsiteX59" fmla="*/ 2601834 w 7492811"/>
              <a:gd name="connsiteY59" fmla="*/ 2828395 h 6035883"/>
              <a:gd name="connsiteX60" fmla="*/ 2697527 w 7492811"/>
              <a:gd name="connsiteY60" fmla="*/ 2860292 h 6035883"/>
              <a:gd name="connsiteX61" fmla="*/ 2665630 w 7492811"/>
              <a:gd name="connsiteY61" fmla="*/ 3009148 h 6035883"/>
              <a:gd name="connsiteX62" fmla="*/ 3154727 w 7492811"/>
              <a:gd name="connsiteY62" fmla="*/ 3062311 h 6035883"/>
              <a:gd name="connsiteX63" fmla="*/ 3792681 w 7492811"/>
              <a:gd name="connsiteY63" fmla="*/ 3232432 h 6035883"/>
              <a:gd name="connsiteX64" fmla="*/ 6902704 w 7492811"/>
              <a:gd name="connsiteY64" fmla="*/ 5654883 h 6035883"/>
              <a:gd name="connsiteX65" fmla="*/ 7283704 w 7492811"/>
              <a:gd name="connsiteY65" fmla="*/ 6035883 h 6035883"/>
              <a:gd name="connsiteX0" fmla="*/ 7348395 w 7497251"/>
              <a:gd name="connsiteY0" fmla="*/ 2934720 h 6035883"/>
              <a:gd name="connsiteX1" fmla="*/ 7497251 w 7497251"/>
              <a:gd name="connsiteY1" fmla="*/ 2583846 h 6035883"/>
              <a:gd name="connsiteX2" fmla="*/ 7348395 w 7497251"/>
              <a:gd name="connsiteY2" fmla="*/ 2381827 h 6035883"/>
              <a:gd name="connsiteX3" fmla="*/ 7146377 w 7497251"/>
              <a:gd name="connsiteY3" fmla="*/ 2466888 h 6035883"/>
              <a:gd name="connsiteX4" fmla="*/ 6869930 w 7497251"/>
              <a:gd name="connsiteY4" fmla="*/ 2605111 h 6035883"/>
              <a:gd name="connsiteX5" fmla="*/ 5285679 w 7497251"/>
              <a:gd name="connsiteY5" fmla="*/ 2371195 h 6035883"/>
              <a:gd name="connsiteX6" fmla="*/ 5360107 w 7497251"/>
              <a:gd name="connsiteY6" fmla="*/ 2126646 h 6035883"/>
              <a:gd name="connsiteX7" fmla="*/ 4296851 w 7497251"/>
              <a:gd name="connsiteY7" fmla="*/ 1860832 h 6035883"/>
              <a:gd name="connsiteX8" fmla="*/ 2636106 w 7497251"/>
              <a:gd name="connsiteY8" fmla="*/ 2155254 h 6035883"/>
              <a:gd name="connsiteX9" fmla="*/ 2256164 w 7497251"/>
              <a:gd name="connsiteY9" fmla="*/ 2059790 h 6035883"/>
              <a:gd name="connsiteX10" fmla="*/ 2114652 w 7497251"/>
              <a:gd name="connsiteY10" fmla="*/ 1848439 h 6035883"/>
              <a:gd name="connsiteX11" fmla="*/ 2170339 w 7497251"/>
              <a:gd name="connsiteY11" fmla="*/ 1478060 h 6035883"/>
              <a:gd name="connsiteX12" fmla="*/ 2287297 w 7497251"/>
              <a:gd name="connsiteY12" fmla="*/ 1371734 h 6035883"/>
              <a:gd name="connsiteX13" fmla="*/ 2179455 w 7497251"/>
              <a:gd name="connsiteY13" fmla="*/ 1218836 h 6035883"/>
              <a:gd name="connsiteX14" fmla="*/ 1924541 w 7497251"/>
              <a:gd name="connsiteY14" fmla="*/ 1119611 h 6035883"/>
              <a:gd name="connsiteX15" fmla="*/ 2001288 w 7497251"/>
              <a:gd name="connsiteY15" fmla="*/ 984754 h 6035883"/>
              <a:gd name="connsiteX16" fmla="*/ 2046789 w 7497251"/>
              <a:gd name="connsiteY16" fmla="*/ 993526 h 6035883"/>
              <a:gd name="connsiteX17" fmla="*/ 2070362 w 7497251"/>
              <a:gd name="connsiteY17" fmla="*/ 895945 h 6035883"/>
              <a:gd name="connsiteX18" fmla="*/ 1993640 w 7497251"/>
              <a:gd name="connsiteY18" fmla="*/ 548208 h 6035883"/>
              <a:gd name="connsiteX19" fmla="*/ 1617446 w 7497251"/>
              <a:gd name="connsiteY19" fmla="*/ 276581 h 6035883"/>
              <a:gd name="connsiteX20" fmla="*/ 1268344 w 7497251"/>
              <a:gd name="connsiteY20" fmla="*/ 244682 h 6035883"/>
              <a:gd name="connsiteX21" fmla="*/ 1115944 w 7497251"/>
              <a:gd name="connsiteY21" fmla="*/ 168482 h 6035883"/>
              <a:gd name="connsiteX22" fmla="*/ 1036990 w 7497251"/>
              <a:gd name="connsiteY22" fmla="*/ 16261 h 6035883"/>
              <a:gd name="connsiteX23" fmla="*/ 635269 w 7497251"/>
              <a:gd name="connsiteY23" fmla="*/ 231682 h 6035883"/>
              <a:gd name="connsiteX24" fmla="*/ 352172 w 7497251"/>
              <a:gd name="connsiteY24" fmla="*/ 318707 h 6035883"/>
              <a:gd name="connsiteX25" fmla="*/ 288377 w 7497251"/>
              <a:gd name="connsiteY25" fmla="*/ 276581 h 6035883"/>
              <a:gd name="connsiteX26" fmla="*/ 43828 w 7497251"/>
              <a:gd name="connsiteY26" fmla="*/ 489232 h 6035883"/>
              <a:gd name="connsiteX27" fmla="*/ 261006 w 7497251"/>
              <a:gd name="connsiteY27" fmla="*/ 513444 h 6035883"/>
              <a:gd name="connsiteX28" fmla="*/ 552225 w 7497251"/>
              <a:gd name="connsiteY28" fmla="*/ 859003 h 6035883"/>
              <a:gd name="connsiteX29" fmla="*/ 1128349 w 7497251"/>
              <a:gd name="connsiteY29" fmla="*/ 1605650 h 6035883"/>
              <a:gd name="connsiteX30" fmla="*/ 1330367 w 7497251"/>
              <a:gd name="connsiteY30" fmla="*/ 1945892 h 6035883"/>
              <a:gd name="connsiteX31" fmla="*/ 1181511 w 7497251"/>
              <a:gd name="connsiteY31" fmla="*/ 2211706 h 6035883"/>
              <a:gd name="connsiteX32" fmla="*/ 958228 w 7497251"/>
              <a:gd name="connsiteY32" fmla="*/ 2328664 h 6035883"/>
              <a:gd name="connsiteX33" fmla="*/ 737891 w 7497251"/>
              <a:gd name="connsiteY33" fmla="*/ 2185914 h 6035883"/>
              <a:gd name="connsiteX34" fmla="*/ 788107 w 7497251"/>
              <a:gd name="connsiteY34" fmla="*/ 2105381 h 6035883"/>
              <a:gd name="connsiteX35" fmla="*/ 288377 w 7497251"/>
              <a:gd name="connsiteY35" fmla="*/ 2201074 h 6035883"/>
              <a:gd name="connsiteX36" fmla="*/ 655569 w 7497251"/>
              <a:gd name="connsiteY36" fmla="*/ 2232760 h 6035883"/>
              <a:gd name="connsiteX37" fmla="*/ 975654 w 7497251"/>
              <a:gd name="connsiteY37" fmla="*/ 2324364 h 6035883"/>
              <a:gd name="connsiteX38" fmla="*/ 1198693 w 7497251"/>
              <a:gd name="connsiteY38" fmla="*/ 2187719 h 6035883"/>
              <a:gd name="connsiteX39" fmla="*/ 1329006 w 7497251"/>
              <a:gd name="connsiteY39" fmla="*/ 1976428 h 6035883"/>
              <a:gd name="connsiteX40" fmla="*/ 1234674 w 7497251"/>
              <a:gd name="connsiteY40" fmla="*/ 1733241 h 6035883"/>
              <a:gd name="connsiteX41" fmla="*/ 354698 w 7497251"/>
              <a:gd name="connsiteY41" fmla="*/ 593241 h 6035883"/>
              <a:gd name="connsiteX42" fmla="*/ 42353 w 7497251"/>
              <a:gd name="connsiteY42" fmla="*/ 489881 h 6035883"/>
              <a:gd name="connsiteX43" fmla="*/ 71093 w 7497251"/>
              <a:gd name="connsiteY43" fmla="*/ 158149 h 6035883"/>
              <a:gd name="connsiteX44" fmla="*/ 666328 w 7497251"/>
              <a:gd name="connsiteY44" fmla="*/ 211819 h 6035883"/>
              <a:gd name="connsiteX45" fmla="*/ 1053921 w 7497251"/>
              <a:gd name="connsiteY45" fmla="*/ 134 h 6035883"/>
              <a:gd name="connsiteX46" fmla="*/ 1117716 w 7497251"/>
              <a:gd name="connsiteY46" fmla="*/ 180888 h 6035883"/>
              <a:gd name="connsiteX47" fmla="*/ 1268344 w 7497251"/>
              <a:gd name="connsiteY47" fmla="*/ 244682 h 6035883"/>
              <a:gd name="connsiteX48" fmla="*/ 1573144 w 7497251"/>
              <a:gd name="connsiteY48" fmla="*/ 244682 h 6035883"/>
              <a:gd name="connsiteX49" fmla="*/ 1944276 w 7497251"/>
              <a:gd name="connsiteY49" fmla="*/ 483149 h 6035883"/>
              <a:gd name="connsiteX50" fmla="*/ 2056658 w 7497251"/>
              <a:gd name="connsiteY50" fmla="*/ 768214 h 6035883"/>
              <a:gd name="connsiteX51" fmla="*/ 2067074 w 7497251"/>
              <a:gd name="connsiteY51" fmla="*/ 983109 h 6035883"/>
              <a:gd name="connsiteX52" fmla="*/ 2169881 w 7497251"/>
              <a:gd name="connsiteY52" fmla="*/ 1108673 h 6035883"/>
              <a:gd name="connsiteX53" fmla="*/ 2319195 w 7497251"/>
              <a:gd name="connsiteY53" fmla="*/ 1350469 h 6035883"/>
              <a:gd name="connsiteX54" fmla="*/ 2182744 w 7497251"/>
              <a:gd name="connsiteY54" fmla="*/ 1463883 h 6035883"/>
              <a:gd name="connsiteX55" fmla="*/ 2137677 w 7497251"/>
              <a:gd name="connsiteY55" fmla="*/ 1930441 h 6035883"/>
              <a:gd name="connsiteX56" fmla="*/ 2638172 w 7497251"/>
              <a:gd name="connsiteY56" fmla="*/ 2381827 h 6035883"/>
              <a:gd name="connsiteX57" fmla="*/ 2521214 w 7497251"/>
              <a:gd name="connsiteY57" fmla="*/ 2456255 h 6035883"/>
              <a:gd name="connsiteX58" fmla="*/ 2563744 w 7497251"/>
              <a:gd name="connsiteY58" fmla="*/ 2732702 h 6035883"/>
              <a:gd name="connsiteX59" fmla="*/ 2606274 w 7497251"/>
              <a:gd name="connsiteY59" fmla="*/ 2828395 h 6035883"/>
              <a:gd name="connsiteX60" fmla="*/ 2701967 w 7497251"/>
              <a:gd name="connsiteY60" fmla="*/ 2860292 h 6035883"/>
              <a:gd name="connsiteX61" fmla="*/ 2670070 w 7497251"/>
              <a:gd name="connsiteY61" fmla="*/ 3009148 h 6035883"/>
              <a:gd name="connsiteX62" fmla="*/ 3159167 w 7497251"/>
              <a:gd name="connsiteY62" fmla="*/ 3062311 h 6035883"/>
              <a:gd name="connsiteX63" fmla="*/ 3797121 w 7497251"/>
              <a:gd name="connsiteY63" fmla="*/ 3232432 h 6035883"/>
              <a:gd name="connsiteX64" fmla="*/ 6907144 w 7497251"/>
              <a:gd name="connsiteY64" fmla="*/ 5654883 h 6035883"/>
              <a:gd name="connsiteX65" fmla="*/ 7288144 w 7497251"/>
              <a:gd name="connsiteY65" fmla="*/ 6035883 h 6035883"/>
              <a:gd name="connsiteX0" fmla="*/ 7348395 w 7497251"/>
              <a:gd name="connsiteY0" fmla="*/ 2934720 h 6035883"/>
              <a:gd name="connsiteX1" fmla="*/ 7497251 w 7497251"/>
              <a:gd name="connsiteY1" fmla="*/ 2583846 h 6035883"/>
              <a:gd name="connsiteX2" fmla="*/ 7348395 w 7497251"/>
              <a:gd name="connsiteY2" fmla="*/ 2381827 h 6035883"/>
              <a:gd name="connsiteX3" fmla="*/ 7146377 w 7497251"/>
              <a:gd name="connsiteY3" fmla="*/ 2466888 h 6035883"/>
              <a:gd name="connsiteX4" fmla="*/ 6869930 w 7497251"/>
              <a:gd name="connsiteY4" fmla="*/ 2605111 h 6035883"/>
              <a:gd name="connsiteX5" fmla="*/ 5285679 w 7497251"/>
              <a:gd name="connsiteY5" fmla="*/ 2371195 h 6035883"/>
              <a:gd name="connsiteX6" fmla="*/ 5360107 w 7497251"/>
              <a:gd name="connsiteY6" fmla="*/ 2126646 h 6035883"/>
              <a:gd name="connsiteX7" fmla="*/ 4296851 w 7497251"/>
              <a:gd name="connsiteY7" fmla="*/ 1860832 h 6035883"/>
              <a:gd name="connsiteX8" fmla="*/ 2636106 w 7497251"/>
              <a:gd name="connsiteY8" fmla="*/ 2155254 h 6035883"/>
              <a:gd name="connsiteX9" fmla="*/ 2256164 w 7497251"/>
              <a:gd name="connsiteY9" fmla="*/ 2059790 h 6035883"/>
              <a:gd name="connsiteX10" fmla="*/ 2114652 w 7497251"/>
              <a:gd name="connsiteY10" fmla="*/ 1848439 h 6035883"/>
              <a:gd name="connsiteX11" fmla="*/ 2170339 w 7497251"/>
              <a:gd name="connsiteY11" fmla="*/ 1478060 h 6035883"/>
              <a:gd name="connsiteX12" fmla="*/ 2287297 w 7497251"/>
              <a:gd name="connsiteY12" fmla="*/ 1371734 h 6035883"/>
              <a:gd name="connsiteX13" fmla="*/ 2179455 w 7497251"/>
              <a:gd name="connsiteY13" fmla="*/ 1218836 h 6035883"/>
              <a:gd name="connsiteX14" fmla="*/ 1924541 w 7497251"/>
              <a:gd name="connsiteY14" fmla="*/ 1119611 h 6035883"/>
              <a:gd name="connsiteX15" fmla="*/ 2001288 w 7497251"/>
              <a:gd name="connsiteY15" fmla="*/ 984754 h 6035883"/>
              <a:gd name="connsiteX16" fmla="*/ 2046789 w 7497251"/>
              <a:gd name="connsiteY16" fmla="*/ 993526 h 6035883"/>
              <a:gd name="connsiteX17" fmla="*/ 2070362 w 7497251"/>
              <a:gd name="connsiteY17" fmla="*/ 895945 h 6035883"/>
              <a:gd name="connsiteX18" fmla="*/ 1993640 w 7497251"/>
              <a:gd name="connsiteY18" fmla="*/ 548208 h 6035883"/>
              <a:gd name="connsiteX19" fmla="*/ 1617446 w 7497251"/>
              <a:gd name="connsiteY19" fmla="*/ 276581 h 6035883"/>
              <a:gd name="connsiteX20" fmla="*/ 1268344 w 7497251"/>
              <a:gd name="connsiteY20" fmla="*/ 244682 h 6035883"/>
              <a:gd name="connsiteX21" fmla="*/ 1115944 w 7497251"/>
              <a:gd name="connsiteY21" fmla="*/ 168482 h 6035883"/>
              <a:gd name="connsiteX22" fmla="*/ 1036990 w 7497251"/>
              <a:gd name="connsiteY22" fmla="*/ 16261 h 6035883"/>
              <a:gd name="connsiteX23" fmla="*/ 635269 w 7497251"/>
              <a:gd name="connsiteY23" fmla="*/ 231682 h 6035883"/>
              <a:gd name="connsiteX24" fmla="*/ 352172 w 7497251"/>
              <a:gd name="connsiteY24" fmla="*/ 318707 h 6035883"/>
              <a:gd name="connsiteX25" fmla="*/ 288377 w 7497251"/>
              <a:gd name="connsiteY25" fmla="*/ 276581 h 6035883"/>
              <a:gd name="connsiteX26" fmla="*/ 43828 w 7497251"/>
              <a:gd name="connsiteY26" fmla="*/ 489232 h 6035883"/>
              <a:gd name="connsiteX27" fmla="*/ 261006 w 7497251"/>
              <a:gd name="connsiteY27" fmla="*/ 513444 h 6035883"/>
              <a:gd name="connsiteX28" fmla="*/ 552225 w 7497251"/>
              <a:gd name="connsiteY28" fmla="*/ 859003 h 6035883"/>
              <a:gd name="connsiteX29" fmla="*/ 1128349 w 7497251"/>
              <a:gd name="connsiteY29" fmla="*/ 1605650 h 6035883"/>
              <a:gd name="connsiteX30" fmla="*/ 1330367 w 7497251"/>
              <a:gd name="connsiteY30" fmla="*/ 1945892 h 6035883"/>
              <a:gd name="connsiteX31" fmla="*/ 1181511 w 7497251"/>
              <a:gd name="connsiteY31" fmla="*/ 2211706 h 6035883"/>
              <a:gd name="connsiteX32" fmla="*/ 958228 w 7497251"/>
              <a:gd name="connsiteY32" fmla="*/ 2328664 h 6035883"/>
              <a:gd name="connsiteX33" fmla="*/ 737891 w 7497251"/>
              <a:gd name="connsiteY33" fmla="*/ 2185914 h 6035883"/>
              <a:gd name="connsiteX34" fmla="*/ 788107 w 7497251"/>
              <a:gd name="connsiteY34" fmla="*/ 2105381 h 6035883"/>
              <a:gd name="connsiteX35" fmla="*/ 288377 w 7497251"/>
              <a:gd name="connsiteY35" fmla="*/ 2201074 h 6035883"/>
              <a:gd name="connsiteX36" fmla="*/ 655569 w 7497251"/>
              <a:gd name="connsiteY36" fmla="*/ 2232760 h 6035883"/>
              <a:gd name="connsiteX37" fmla="*/ 975654 w 7497251"/>
              <a:gd name="connsiteY37" fmla="*/ 2324364 h 6035883"/>
              <a:gd name="connsiteX38" fmla="*/ 1198693 w 7497251"/>
              <a:gd name="connsiteY38" fmla="*/ 2187719 h 6035883"/>
              <a:gd name="connsiteX39" fmla="*/ 1329006 w 7497251"/>
              <a:gd name="connsiteY39" fmla="*/ 1976428 h 6035883"/>
              <a:gd name="connsiteX40" fmla="*/ 1234674 w 7497251"/>
              <a:gd name="connsiteY40" fmla="*/ 1733241 h 6035883"/>
              <a:gd name="connsiteX41" fmla="*/ 354698 w 7497251"/>
              <a:gd name="connsiteY41" fmla="*/ 593241 h 6035883"/>
              <a:gd name="connsiteX42" fmla="*/ 42353 w 7497251"/>
              <a:gd name="connsiteY42" fmla="*/ 489881 h 6035883"/>
              <a:gd name="connsiteX43" fmla="*/ 71093 w 7497251"/>
              <a:gd name="connsiteY43" fmla="*/ 158149 h 6035883"/>
              <a:gd name="connsiteX44" fmla="*/ 666328 w 7497251"/>
              <a:gd name="connsiteY44" fmla="*/ 211819 h 6035883"/>
              <a:gd name="connsiteX45" fmla="*/ 1053921 w 7497251"/>
              <a:gd name="connsiteY45" fmla="*/ 134 h 6035883"/>
              <a:gd name="connsiteX46" fmla="*/ 1117716 w 7497251"/>
              <a:gd name="connsiteY46" fmla="*/ 180888 h 6035883"/>
              <a:gd name="connsiteX47" fmla="*/ 1268344 w 7497251"/>
              <a:gd name="connsiteY47" fmla="*/ 244682 h 6035883"/>
              <a:gd name="connsiteX48" fmla="*/ 1573144 w 7497251"/>
              <a:gd name="connsiteY48" fmla="*/ 244682 h 6035883"/>
              <a:gd name="connsiteX49" fmla="*/ 1944276 w 7497251"/>
              <a:gd name="connsiteY49" fmla="*/ 483149 h 6035883"/>
              <a:gd name="connsiteX50" fmla="*/ 2056658 w 7497251"/>
              <a:gd name="connsiteY50" fmla="*/ 768214 h 6035883"/>
              <a:gd name="connsiteX51" fmla="*/ 2067074 w 7497251"/>
              <a:gd name="connsiteY51" fmla="*/ 983109 h 6035883"/>
              <a:gd name="connsiteX52" fmla="*/ 2169881 w 7497251"/>
              <a:gd name="connsiteY52" fmla="*/ 1108673 h 6035883"/>
              <a:gd name="connsiteX53" fmla="*/ 2319195 w 7497251"/>
              <a:gd name="connsiteY53" fmla="*/ 1350469 h 6035883"/>
              <a:gd name="connsiteX54" fmla="*/ 2182744 w 7497251"/>
              <a:gd name="connsiteY54" fmla="*/ 1463883 h 6035883"/>
              <a:gd name="connsiteX55" fmla="*/ 2137677 w 7497251"/>
              <a:gd name="connsiteY55" fmla="*/ 1930441 h 6035883"/>
              <a:gd name="connsiteX56" fmla="*/ 2638172 w 7497251"/>
              <a:gd name="connsiteY56" fmla="*/ 2381827 h 6035883"/>
              <a:gd name="connsiteX57" fmla="*/ 2521214 w 7497251"/>
              <a:gd name="connsiteY57" fmla="*/ 2456255 h 6035883"/>
              <a:gd name="connsiteX58" fmla="*/ 2563744 w 7497251"/>
              <a:gd name="connsiteY58" fmla="*/ 2732702 h 6035883"/>
              <a:gd name="connsiteX59" fmla="*/ 2606274 w 7497251"/>
              <a:gd name="connsiteY59" fmla="*/ 2828395 h 6035883"/>
              <a:gd name="connsiteX60" fmla="*/ 2701967 w 7497251"/>
              <a:gd name="connsiteY60" fmla="*/ 2860292 h 6035883"/>
              <a:gd name="connsiteX61" fmla="*/ 2670070 w 7497251"/>
              <a:gd name="connsiteY61" fmla="*/ 3009148 h 6035883"/>
              <a:gd name="connsiteX62" fmla="*/ 3159167 w 7497251"/>
              <a:gd name="connsiteY62" fmla="*/ 3062311 h 6035883"/>
              <a:gd name="connsiteX63" fmla="*/ 3797121 w 7497251"/>
              <a:gd name="connsiteY63" fmla="*/ 3232432 h 6035883"/>
              <a:gd name="connsiteX64" fmla="*/ 6907144 w 7497251"/>
              <a:gd name="connsiteY64" fmla="*/ 5654883 h 6035883"/>
              <a:gd name="connsiteX65" fmla="*/ 7288144 w 7497251"/>
              <a:gd name="connsiteY65" fmla="*/ 6035883 h 6035883"/>
              <a:gd name="connsiteX0" fmla="*/ 7348395 w 7497251"/>
              <a:gd name="connsiteY0" fmla="*/ 2934720 h 6035883"/>
              <a:gd name="connsiteX1" fmla="*/ 7497251 w 7497251"/>
              <a:gd name="connsiteY1" fmla="*/ 2583846 h 6035883"/>
              <a:gd name="connsiteX2" fmla="*/ 7348395 w 7497251"/>
              <a:gd name="connsiteY2" fmla="*/ 2381827 h 6035883"/>
              <a:gd name="connsiteX3" fmla="*/ 7146377 w 7497251"/>
              <a:gd name="connsiteY3" fmla="*/ 2466888 h 6035883"/>
              <a:gd name="connsiteX4" fmla="*/ 6869930 w 7497251"/>
              <a:gd name="connsiteY4" fmla="*/ 2605111 h 6035883"/>
              <a:gd name="connsiteX5" fmla="*/ 5285679 w 7497251"/>
              <a:gd name="connsiteY5" fmla="*/ 2371195 h 6035883"/>
              <a:gd name="connsiteX6" fmla="*/ 5360107 w 7497251"/>
              <a:gd name="connsiteY6" fmla="*/ 2126646 h 6035883"/>
              <a:gd name="connsiteX7" fmla="*/ 4296851 w 7497251"/>
              <a:gd name="connsiteY7" fmla="*/ 1860832 h 6035883"/>
              <a:gd name="connsiteX8" fmla="*/ 2636106 w 7497251"/>
              <a:gd name="connsiteY8" fmla="*/ 2155254 h 6035883"/>
              <a:gd name="connsiteX9" fmla="*/ 2256164 w 7497251"/>
              <a:gd name="connsiteY9" fmla="*/ 2059790 h 6035883"/>
              <a:gd name="connsiteX10" fmla="*/ 2114652 w 7497251"/>
              <a:gd name="connsiteY10" fmla="*/ 1848439 h 6035883"/>
              <a:gd name="connsiteX11" fmla="*/ 2170339 w 7497251"/>
              <a:gd name="connsiteY11" fmla="*/ 1478060 h 6035883"/>
              <a:gd name="connsiteX12" fmla="*/ 2287297 w 7497251"/>
              <a:gd name="connsiteY12" fmla="*/ 1371734 h 6035883"/>
              <a:gd name="connsiteX13" fmla="*/ 2179455 w 7497251"/>
              <a:gd name="connsiteY13" fmla="*/ 1218836 h 6035883"/>
              <a:gd name="connsiteX14" fmla="*/ 1924541 w 7497251"/>
              <a:gd name="connsiteY14" fmla="*/ 1119611 h 6035883"/>
              <a:gd name="connsiteX15" fmla="*/ 2001288 w 7497251"/>
              <a:gd name="connsiteY15" fmla="*/ 984754 h 6035883"/>
              <a:gd name="connsiteX16" fmla="*/ 2046789 w 7497251"/>
              <a:gd name="connsiteY16" fmla="*/ 993526 h 6035883"/>
              <a:gd name="connsiteX17" fmla="*/ 2070362 w 7497251"/>
              <a:gd name="connsiteY17" fmla="*/ 895945 h 6035883"/>
              <a:gd name="connsiteX18" fmla="*/ 1993640 w 7497251"/>
              <a:gd name="connsiteY18" fmla="*/ 548208 h 6035883"/>
              <a:gd name="connsiteX19" fmla="*/ 1617446 w 7497251"/>
              <a:gd name="connsiteY19" fmla="*/ 276581 h 6035883"/>
              <a:gd name="connsiteX20" fmla="*/ 1268344 w 7497251"/>
              <a:gd name="connsiteY20" fmla="*/ 244682 h 6035883"/>
              <a:gd name="connsiteX21" fmla="*/ 1115944 w 7497251"/>
              <a:gd name="connsiteY21" fmla="*/ 168482 h 6035883"/>
              <a:gd name="connsiteX22" fmla="*/ 1036990 w 7497251"/>
              <a:gd name="connsiteY22" fmla="*/ 16261 h 6035883"/>
              <a:gd name="connsiteX23" fmla="*/ 635269 w 7497251"/>
              <a:gd name="connsiteY23" fmla="*/ 231682 h 6035883"/>
              <a:gd name="connsiteX24" fmla="*/ 352172 w 7497251"/>
              <a:gd name="connsiteY24" fmla="*/ 318707 h 6035883"/>
              <a:gd name="connsiteX25" fmla="*/ 288377 w 7497251"/>
              <a:gd name="connsiteY25" fmla="*/ 276581 h 6035883"/>
              <a:gd name="connsiteX26" fmla="*/ 43828 w 7497251"/>
              <a:gd name="connsiteY26" fmla="*/ 489232 h 6035883"/>
              <a:gd name="connsiteX27" fmla="*/ 261006 w 7497251"/>
              <a:gd name="connsiteY27" fmla="*/ 513444 h 6035883"/>
              <a:gd name="connsiteX28" fmla="*/ 552225 w 7497251"/>
              <a:gd name="connsiteY28" fmla="*/ 859003 h 6035883"/>
              <a:gd name="connsiteX29" fmla="*/ 1128349 w 7497251"/>
              <a:gd name="connsiteY29" fmla="*/ 1605650 h 6035883"/>
              <a:gd name="connsiteX30" fmla="*/ 1330367 w 7497251"/>
              <a:gd name="connsiteY30" fmla="*/ 1945892 h 6035883"/>
              <a:gd name="connsiteX31" fmla="*/ 1181511 w 7497251"/>
              <a:gd name="connsiteY31" fmla="*/ 2211706 h 6035883"/>
              <a:gd name="connsiteX32" fmla="*/ 958228 w 7497251"/>
              <a:gd name="connsiteY32" fmla="*/ 2328664 h 6035883"/>
              <a:gd name="connsiteX33" fmla="*/ 737891 w 7497251"/>
              <a:gd name="connsiteY33" fmla="*/ 2185914 h 6035883"/>
              <a:gd name="connsiteX34" fmla="*/ 788107 w 7497251"/>
              <a:gd name="connsiteY34" fmla="*/ 2105381 h 6035883"/>
              <a:gd name="connsiteX35" fmla="*/ 288377 w 7497251"/>
              <a:gd name="connsiteY35" fmla="*/ 2201074 h 6035883"/>
              <a:gd name="connsiteX36" fmla="*/ 655569 w 7497251"/>
              <a:gd name="connsiteY36" fmla="*/ 2232760 h 6035883"/>
              <a:gd name="connsiteX37" fmla="*/ 975654 w 7497251"/>
              <a:gd name="connsiteY37" fmla="*/ 2324364 h 6035883"/>
              <a:gd name="connsiteX38" fmla="*/ 1198693 w 7497251"/>
              <a:gd name="connsiteY38" fmla="*/ 2187719 h 6035883"/>
              <a:gd name="connsiteX39" fmla="*/ 1329006 w 7497251"/>
              <a:gd name="connsiteY39" fmla="*/ 1976428 h 6035883"/>
              <a:gd name="connsiteX40" fmla="*/ 1234674 w 7497251"/>
              <a:gd name="connsiteY40" fmla="*/ 1733241 h 6035883"/>
              <a:gd name="connsiteX41" fmla="*/ 354698 w 7497251"/>
              <a:gd name="connsiteY41" fmla="*/ 593241 h 6035883"/>
              <a:gd name="connsiteX42" fmla="*/ 42353 w 7497251"/>
              <a:gd name="connsiteY42" fmla="*/ 489881 h 6035883"/>
              <a:gd name="connsiteX43" fmla="*/ 71093 w 7497251"/>
              <a:gd name="connsiteY43" fmla="*/ 158149 h 6035883"/>
              <a:gd name="connsiteX44" fmla="*/ 666328 w 7497251"/>
              <a:gd name="connsiteY44" fmla="*/ 211819 h 6035883"/>
              <a:gd name="connsiteX45" fmla="*/ 1053921 w 7497251"/>
              <a:gd name="connsiteY45" fmla="*/ 134 h 6035883"/>
              <a:gd name="connsiteX46" fmla="*/ 1117716 w 7497251"/>
              <a:gd name="connsiteY46" fmla="*/ 180888 h 6035883"/>
              <a:gd name="connsiteX47" fmla="*/ 1268344 w 7497251"/>
              <a:gd name="connsiteY47" fmla="*/ 244682 h 6035883"/>
              <a:gd name="connsiteX48" fmla="*/ 1573144 w 7497251"/>
              <a:gd name="connsiteY48" fmla="*/ 244682 h 6035883"/>
              <a:gd name="connsiteX49" fmla="*/ 1944276 w 7497251"/>
              <a:gd name="connsiteY49" fmla="*/ 483149 h 6035883"/>
              <a:gd name="connsiteX50" fmla="*/ 2056658 w 7497251"/>
              <a:gd name="connsiteY50" fmla="*/ 768214 h 6035883"/>
              <a:gd name="connsiteX51" fmla="*/ 2067074 w 7497251"/>
              <a:gd name="connsiteY51" fmla="*/ 983109 h 6035883"/>
              <a:gd name="connsiteX52" fmla="*/ 2169881 w 7497251"/>
              <a:gd name="connsiteY52" fmla="*/ 1108673 h 6035883"/>
              <a:gd name="connsiteX53" fmla="*/ 2319195 w 7497251"/>
              <a:gd name="connsiteY53" fmla="*/ 1350469 h 6035883"/>
              <a:gd name="connsiteX54" fmla="*/ 2182744 w 7497251"/>
              <a:gd name="connsiteY54" fmla="*/ 1463883 h 6035883"/>
              <a:gd name="connsiteX55" fmla="*/ 2137677 w 7497251"/>
              <a:gd name="connsiteY55" fmla="*/ 1930441 h 6035883"/>
              <a:gd name="connsiteX56" fmla="*/ 2638172 w 7497251"/>
              <a:gd name="connsiteY56" fmla="*/ 2381827 h 6035883"/>
              <a:gd name="connsiteX57" fmla="*/ 2521214 w 7497251"/>
              <a:gd name="connsiteY57" fmla="*/ 2456255 h 6035883"/>
              <a:gd name="connsiteX58" fmla="*/ 2563744 w 7497251"/>
              <a:gd name="connsiteY58" fmla="*/ 2732702 h 6035883"/>
              <a:gd name="connsiteX59" fmla="*/ 2606274 w 7497251"/>
              <a:gd name="connsiteY59" fmla="*/ 2828395 h 6035883"/>
              <a:gd name="connsiteX60" fmla="*/ 2701967 w 7497251"/>
              <a:gd name="connsiteY60" fmla="*/ 2860292 h 6035883"/>
              <a:gd name="connsiteX61" fmla="*/ 2670070 w 7497251"/>
              <a:gd name="connsiteY61" fmla="*/ 3009148 h 6035883"/>
              <a:gd name="connsiteX62" fmla="*/ 3159167 w 7497251"/>
              <a:gd name="connsiteY62" fmla="*/ 3062311 h 6035883"/>
              <a:gd name="connsiteX63" fmla="*/ 3797121 w 7497251"/>
              <a:gd name="connsiteY63" fmla="*/ 3232432 h 6035883"/>
              <a:gd name="connsiteX64" fmla="*/ 6907144 w 7497251"/>
              <a:gd name="connsiteY64" fmla="*/ 5654883 h 6035883"/>
              <a:gd name="connsiteX65" fmla="*/ 7288144 w 7497251"/>
              <a:gd name="connsiteY65" fmla="*/ 6035883 h 6035883"/>
              <a:gd name="connsiteX0" fmla="*/ 7306266 w 7455122"/>
              <a:gd name="connsiteY0" fmla="*/ 2934720 h 6035883"/>
              <a:gd name="connsiteX1" fmla="*/ 7455122 w 7455122"/>
              <a:gd name="connsiteY1" fmla="*/ 2583846 h 6035883"/>
              <a:gd name="connsiteX2" fmla="*/ 7306266 w 7455122"/>
              <a:gd name="connsiteY2" fmla="*/ 2381827 h 6035883"/>
              <a:gd name="connsiteX3" fmla="*/ 7104248 w 7455122"/>
              <a:gd name="connsiteY3" fmla="*/ 2466888 h 6035883"/>
              <a:gd name="connsiteX4" fmla="*/ 6827801 w 7455122"/>
              <a:gd name="connsiteY4" fmla="*/ 2605111 h 6035883"/>
              <a:gd name="connsiteX5" fmla="*/ 5243550 w 7455122"/>
              <a:gd name="connsiteY5" fmla="*/ 2371195 h 6035883"/>
              <a:gd name="connsiteX6" fmla="*/ 5317978 w 7455122"/>
              <a:gd name="connsiteY6" fmla="*/ 2126646 h 6035883"/>
              <a:gd name="connsiteX7" fmla="*/ 4254722 w 7455122"/>
              <a:gd name="connsiteY7" fmla="*/ 1860832 h 6035883"/>
              <a:gd name="connsiteX8" fmla="*/ 2593977 w 7455122"/>
              <a:gd name="connsiteY8" fmla="*/ 2155254 h 6035883"/>
              <a:gd name="connsiteX9" fmla="*/ 2214035 w 7455122"/>
              <a:gd name="connsiteY9" fmla="*/ 2059790 h 6035883"/>
              <a:gd name="connsiteX10" fmla="*/ 2072523 w 7455122"/>
              <a:gd name="connsiteY10" fmla="*/ 1848439 h 6035883"/>
              <a:gd name="connsiteX11" fmla="*/ 2128210 w 7455122"/>
              <a:gd name="connsiteY11" fmla="*/ 1478060 h 6035883"/>
              <a:gd name="connsiteX12" fmla="*/ 2245168 w 7455122"/>
              <a:gd name="connsiteY12" fmla="*/ 1371734 h 6035883"/>
              <a:gd name="connsiteX13" fmla="*/ 2137326 w 7455122"/>
              <a:gd name="connsiteY13" fmla="*/ 1218836 h 6035883"/>
              <a:gd name="connsiteX14" fmla="*/ 1882412 w 7455122"/>
              <a:gd name="connsiteY14" fmla="*/ 1119611 h 6035883"/>
              <a:gd name="connsiteX15" fmla="*/ 1959159 w 7455122"/>
              <a:gd name="connsiteY15" fmla="*/ 984754 h 6035883"/>
              <a:gd name="connsiteX16" fmla="*/ 2004660 w 7455122"/>
              <a:gd name="connsiteY16" fmla="*/ 993526 h 6035883"/>
              <a:gd name="connsiteX17" fmla="*/ 2028233 w 7455122"/>
              <a:gd name="connsiteY17" fmla="*/ 895945 h 6035883"/>
              <a:gd name="connsiteX18" fmla="*/ 1951511 w 7455122"/>
              <a:gd name="connsiteY18" fmla="*/ 548208 h 6035883"/>
              <a:gd name="connsiteX19" fmla="*/ 1575317 w 7455122"/>
              <a:gd name="connsiteY19" fmla="*/ 276581 h 6035883"/>
              <a:gd name="connsiteX20" fmla="*/ 1226215 w 7455122"/>
              <a:gd name="connsiteY20" fmla="*/ 244682 h 6035883"/>
              <a:gd name="connsiteX21" fmla="*/ 1073815 w 7455122"/>
              <a:gd name="connsiteY21" fmla="*/ 168482 h 6035883"/>
              <a:gd name="connsiteX22" fmla="*/ 994861 w 7455122"/>
              <a:gd name="connsiteY22" fmla="*/ 16261 h 6035883"/>
              <a:gd name="connsiteX23" fmla="*/ 593140 w 7455122"/>
              <a:gd name="connsiteY23" fmla="*/ 231682 h 6035883"/>
              <a:gd name="connsiteX24" fmla="*/ 310043 w 7455122"/>
              <a:gd name="connsiteY24" fmla="*/ 318707 h 6035883"/>
              <a:gd name="connsiteX25" fmla="*/ 246248 w 7455122"/>
              <a:gd name="connsiteY25" fmla="*/ 276581 h 6035883"/>
              <a:gd name="connsiteX26" fmla="*/ 1699 w 7455122"/>
              <a:gd name="connsiteY26" fmla="*/ 489232 h 6035883"/>
              <a:gd name="connsiteX27" fmla="*/ 218877 w 7455122"/>
              <a:gd name="connsiteY27" fmla="*/ 513444 h 6035883"/>
              <a:gd name="connsiteX28" fmla="*/ 510096 w 7455122"/>
              <a:gd name="connsiteY28" fmla="*/ 859003 h 6035883"/>
              <a:gd name="connsiteX29" fmla="*/ 1086220 w 7455122"/>
              <a:gd name="connsiteY29" fmla="*/ 1605650 h 6035883"/>
              <a:gd name="connsiteX30" fmla="*/ 1288238 w 7455122"/>
              <a:gd name="connsiteY30" fmla="*/ 1945892 h 6035883"/>
              <a:gd name="connsiteX31" fmla="*/ 1139382 w 7455122"/>
              <a:gd name="connsiteY31" fmla="*/ 2211706 h 6035883"/>
              <a:gd name="connsiteX32" fmla="*/ 916099 w 7455122"/>
              <a:gd name="connsiteY32" fmla="*/ 2328664 h 6035883"/>
              <a:gd name="connsiteX33" fmla="*/ 695762 w 7455122"/>
              <a:gd name="connsiteY33" fmla="*/ 2185914 h 6035883"/>
              <a:gd name="connsiteX34" fmla="*/ 745978 w 7455122"/>
              <a:gd name="connsiteY34" fmla="*/ 2105381 h 6035883"/>
              <a:gd name="connsiteX35" fmla="*/ 246248 w 7455122"/>
              <a:gd name="connsiteY35" fmla="*/ 2201074 h 6035883"/>
              <a:gd name="connsiteX36" fmla="*/ 613440 w 7455122"/>
              <a:gd name="connsiteY36" fmla="*/ 2232760 h 6035883"/>
              <a:gd name="connsiteX37" fmla="*/ 933525 w 7455122"/>
              <a:gd name="connsiteY37" fmla="*/ 2324364 h 6035883"/>
              <a:gd name="connsiteX38" fmla="*/ 1156564 w 7455122"/>
              <a:gd name="connsiteY38" fmla="*/ 2187719 h 6035883"/>
              <a:gd name="connsiteX39" fmla="*/ 1286877 w 7455122"/>
              <a:gd name="connsiteY39" fmla="*/ 1976428 h 6035883"/>
              <a:gd name="connsiteX40" fmla="*/ 1192545 w 7455122"/>
              <a:gd name="connsiteY40" fmla="*/ 1733241 h 6035883"/>
              <a:gd name="connsiteX41" fmla="*/ 312569 w 7455122"/>
              <a:gd name="connsiteY41" fmla="*/ 593241 h 6035883"/>
              <a:gd name="connsiteX42" fmla="*/ 224 w 7455122"/>
              <a:gd name="connsiteY42" fmla="*/ 489881 h 6035883"/>
              <a:gd name="connsiteX43" fmla="*/ 268881 w 7455122"/>
              <a:gd name="connsiteY43" fmla="*/ 284898 h 6035883"/>
              <a:gd name="connsiteX44" fmla="*/ 624199 w 7455122"/>
              <a:gd name="connsiteY44" fmla="*/ 211819 h 6035883"/>
              <a:gd name="connsiteX45" fmla="*/ 1011792 w 7455122"/>
              <a:gd name="connsiteY45" fmla="*/ 134 h 6035883"/>
              <a:gd name="connsiteX46" fmla="*/ 1075587 w 7455122"/>
              <a:gd name="connsiteY46" fmla="*/ 180888 h 6035883"/>
              <a:gd name="connsiteX47" fmla="*/ 1226215 w 7455122"/>
              <a:gd name="connsiteY47" fmla="*/ 244682 h 6035883"/>
              <a:gd name="connsiteX48" fmla="*/ 1531015 w 7455122"/>
              <a:gd name="connsiteY48" fmla="*/ 244682 h 6035883"/>
              <a:gd name="connsiteX49" fmla="*/ 1902147 w 7455122"/>
              <a:gd name="connsiteY49" fmla="*/ 483149 h 6035883"/>
              <a:gd name="connsiteX50" fmla="*/ 2014529 w 7455122"/>
              <a:gd name="connsiteY50" fmla="*/ 768214 h 6035883"/>
              <a:gd name="connsiteX51" fmla="*/ 2024945 w 7455122"/>
              <a:gd name="connsiteY51" fmla="*/ 983109 h 6035883"/>
              <a:gd name="connsiteX52" fmla="*/ 2127752 w 7455122"/>
              <a:gd name="connsiteY52" fmla="*/ 1108673 h 6035883"/>
              <a:gd name="connsiteX53" fmla="*/ 2277066 w 7455122"/>
              <a:gd name="connsiteY53" fmla="*/ 1350469 h 6035883"/>
              <a:gd name="connsiteX54" fmla="*/ 2140615 w 7455122"/>
              <a:gd name="connsiteY54" fmla="*/ 1463883 h 6035883"/>
              <a:gd name="connsiteX55" fmla="*/ 2095548 w 7455122"/>
              <a:gd name="connsiteY55" fmla="*/ 1930441 h 6035883"/>
              <a:gd name="connsiteX56" fmla="*/ 2596043 w 7455122"/>
              <a:gd name="connsiteY56" fmla="*/ 2381827 h 6035883"/>
              <a:gd name="connsiteX57" fmla="*/ 2479085 w 7455122"/>
              <a:gd name="connsiteY57" fmla="*/ 2456255 h 6035883"/>
              <a:gd name="connsiteX58" fmla="*/ 2521615 w 7455122"/>
              <a:gd name="connsiteY58" fmla="*/ 2732702 h 6035883"/>
              <a:gd name="connsiteX59" fmla="*/ 2564145 w 7455122"/>
              <a:gd name="connsiteY59" fmla="*/ 2828395 h 6035883"/>
              <a:gd name="connsiteX60" fmla="*/ 2659838 w 7455122"/>
              <a:gd name="connsiteY60" fmla="*/ 2860292 h 6035883"/>
              <a:gd name="connsiteX61" fmla="*/ 2627941 w 7455122"/>
              <a:gd name="connsiteY61" fmla="*/ 3009148 h 6035883"/>
              <a:gd name="connsiteX62" fmla="*/ 3117038 w 7455122"/>
              <a:gd name="connsiteY62" fmla="*/ 3062311 h 6035883"/>
              <a:gd name="connsiteX63" fmla="*/ 3754992 w 7455122"/>
              <a:gd name="connsiteY63" fmla="*/ 3232432 h 6035883"/>
              <a:gd name="connsiteX64" fmla="*/ 6865015 w 7455122"/>
              <a:gd name="connsiteY64" fmla="*/ 5654883 h 6035883"/>
              <a:gd name="connsiteX65" fmla="*/ 7246015 w 7455122"/>
              <a:gd name="connsiteY65" fmla="*/ 6035883 h 6035883"/>
              <a:gd name="connsiteX0" fmla="*/ 7306291 w 7455147"/>
              <a:gd name="connsiteY0" fmla="*/ 2934720 h 6035883"/>
              <a:gd name="connsiteX1" fmla="*/ 7455147 w 7455147"/>
              <a:gd name="connsiteY1" fmla="*/ 2583846 h 6035883"/>
              <a:gd name="connsiteX2" fmla="*/ 7306291 w 7455147"/>
              <a:gd name="connsiteY2" fmla="*/ 2381827 h 6035883"/>
              <a:gd name="connsiteX3" fmla="*/ 7104273 w 7455147"/>
              <a:gd name="connsiteY3" fmla="*/ 2466888 h 6035883"/>
              <a:gd name="connsiteX4" fmla="*/ 6827826 w 7455147"/>
              <a:gd name="connsiteY4" fmla="*/ 2605111 h 6035883"/>
              <a:gd name="connsiteX5" fmla="*/ 5243575 w 7455147"/>
              <a:gd name="connsiteY5" fmla="*/ 2371195 h 6035883"/>
              <a:gd name="connsiteX6" fmla="*/ 5318003 w 7455147"/>
              <a:gd name="connsiteY6" fmla="*/ 2126646 h 6035883"/>
              <a:gd name="connsiteX7" fmla="*/ 4254747 w 7455147"/>
              <a:gd name="connsiteY7" fmla="*/ 1860832 h 6035883"/>
              <a:gd name="connsiteX8" fmla="*/ 2594002 w 7455147"/>
              <a:gd name="connsiteY8" fmla="*/ 2155254 h 6035883"/>
              <a:gd name="connsiteX9" fmla="*/ 2214060 w 7455147"/>
              <a:gd name="connsiteY9" fmla="*/ 2059790 h 6035883"/>
              <a:gd name="connsiteX10" fmla="*/ 2072548 w 7455147"/>
              <a:gd name="connsiteY10" fmla="*/ 1848439 h 6035883"/>
              <a:gd name="connsiteX11" fmla="*/ 2128235 w 7455147"/>
              <a:gd name="connsiteY11" fmla="*/ 1478060 h 6035883"/>
              <a:gd name="connsiteX12" fmla="*/ 2245193 w 7455147"/>
              <a:gd name="connsiteY12" fmla="*/ 1371734 h 6035883"/>
              <a:gd name="connsiteX13" fmla="*/ 2137351 w 7455147"/>
              <a:gd name="connsiteY13" fmla="*/ 1218836 h 6035883"/>
              <a:gd name="connsiteX14" fmla="*/ 1882437 w 7455147"/>
              <a:gd name="connsiteY14" fmla="*/ 1119611 h 6035883"/>
              <a:gd name="connsiteX15" fmla="*/ 1959184 w 7455147"/>
              <a:gd name="connsiteY15" fmla="*/ 984754 h 6035883"/>
              <a:gd name="connsiteX16" fmla="*/ 2004685 w 7455147"/>
              <a:gd name="connsiteY16" fmla="*/ 993526 h 6035883"/>
              <a:gd name="connsiteX17" fmla="*/ 2028258 w 7455147"/>
              <a:gd name="connsiteY17" fmla="*/ 895945 h 6035883"/>
              <a:gd name="connsiteX18" fmla="*/ 1951536 w 7455147"/>
              <a:gd name="connsiteY18" fmla="*/ 548208 h 6035883"/>
              <a:gd name="connsiteX19" fmla="*/ 1575342 w 7455147"/>
              <a:gd name="connsiteY19" fmla="*/ 276581 h 6035883"/>
              <a:gd name="connsiteX20" fmla="*/ 1226240 w 7455147"/>
              <a:gd name="connsiteY20" fmla="*/ 244682 h 6035883"/>
              <a:gd name="connsiteX21" fmla="*/ 1073840 w 7455147"/>
              <a:gd name="connsiteY21" fmla="*/ 168482 h 6035883"/>
              <a:gd name="connsiteX22" fmla="*/ 994886 w 7455147"/>
              <a:gd name="connsiteY22" fmla="*/ 16261 h 6035883"/>
              <a:gd name="connsiteX23" fmla="*/ 593165 w 7455147"/>
              <a:gd name="connsiteY23" fmla="*/ 231682 h 6035883"/>
              <a:gd name="connsiteX24" fmla="*/ 310068 w 7455147"/>
              <a:gd name="connsiteY24" fmla="*/ 318707 h 6035883"/>
              <a:gd name="connsiteX25" fmla="*/ 246273 w 7455147"/>
              <a:gd name="connsiteY25" fmla="*/ 276581 h 6035883"/>
              <a:gd name="connsiteX26" fmla="*/ 1724 w 7455147"/>
              <a:gd name="connsiteY26" fmla="*/ 489232 h 6035883"/>
              <a:gd name="connsiteX27" fmla="*/ 218902 w 7455147"/>
              <a:gd name="connsiteY27" fmla="*/ 513444 h 6035883"/>
              <a:gd name="connsiteX28" fmla="*/ 510121 w 7455147"/>
              <a:gd name="connsiteY28" fmla="*/ 859003 h 6035883"/>
              <a:gd name="connsiteX29" fmla="*/ 1086245 w 7455147"/>
              <a:gd name="connsiteY29" fmla="*/ 1605650 h 6035883"/>
              <a:gd name="connsiteX30" fmla="*/ 1288263 w 7455147"/>
              <a:gd name="connsiteY30" fmla="*/ 1945892 h 6035883"/>
              <a:gd name="connsiteX31" fmla="*/ 1139407 w 7455147"/>
              <a:gd name="connsiteY31" fmla="*/ 2211706 h 6035883"/>
              <a:gd name="connsiteX32" fmla="*/ 916124 w 7455147"/>
              <a:gd name="connsiteY32" fmla="*/ 2328664 h 6035883"/>
              <a:gd name="connsiteX33" fmla="*/ 695787 w 7455147"/>
              <a:gd name="connsiteY33" fmla="*/ 2185914 h 6035883"/>
              <a:gd name="connsiteX34" fmla="*/ 746003 w 7455147"/>
              <a:gd name="connsiteY34" fmla="*/ 2105381 h 6035883"/>
              <a:gd name="connsiteX35" fmla="*/ 246273 w 7455147"/>
              <a:gd name="connsiteY35" fmla="*/ 2201074 h 6035883"/>
              <a:gd name="connsiteX36" fmla="*/ 613465 w 7455147"/>
              <a:gd name="connsiteY36" fmla="*/ 2232760 h 6035883"/>
              <a:gd name="connsiteX37" fmla="*/ 933550 w 7455147"/>
              <a:gd name="connsiteY37" fmla="*/ 2324364 h 6035883"/>
              <a:gd name="connsiteX38" fmla="*/ 1156589 w 7455147"/>
              <a:gd name="connsiteY38" fmla="*/ 2187719 h 6035883"/>
              <a:gd name="connsiteX39" fmla="*/ 1286902 w 7455147"/>
              <a:gd name="connsiteY39" fmla="*/ 1976428 h 6035883"/>
              <a:gd name="connsiteX40" fmla="*/ 1192570 w 7455147"/>
              <a:gd name="connsiteY40" fmla="*/ 1733241 h 6035883"/>
              <a:gd name="connsiteX41" fmla="*/ 312594 w 7455147"/>
              <a:gd name="connsiteY41" fmla="*/ 593241 h 6035883"/>
              <a:gd name="connsiteX42" fmla="*/ 249 w 7455147"/>
              <a:gd name="connsiteY42" fmla="*/ 489881 h 6035883"/>
              <a:gd name="connsiteX43" fmla="*/ 268906 w 7455147"/>
              <a:gd name="connsiteY43" fmla="*/ 284898 h 6035883"/>
              <a:gd name="connsiteX44" fmla="*/ 624224 w 7455147"/>
              <a:gd name="connsiteY44" fmla="*/ 211819 h 6035883"/>
              <a:gd name="connsiteX45" fmla="*/ 1011817 w 7455147"/>
              <a:gd name="connsiteY45" fmla="*/ 134 h 6035883"/>
              <a:gd name="connsiteX46" fmla="*/ 1075612 w 7455147"/>
              <a:gd name="connsiteY46" fmla="*/ 180888 h 6035883"/>
              <a:gd name="connsiteX47" fmla="*/ 1226240 w 7455147"/>
              <a:gd name="connsiteY47" fmla="*/ 244682 h 6035883"/>
              <a:gd name="connsiteX48" fmla="*/ 1531040 w 7455147"/>
              <a:gd name="connsiteY48" fmla="*/ 244682 h 6035883"/>
              <a:gd name="connsiteX49" fmla="*/ 1902172 w 7455147"/>
              <a:gd name="connsiteY49" fmla="*/ 483149 h 6035883"/>
              <a:gd name="connsiteX50" fmla="*/ 2014554 w 7455147"/>
              <a:gd name="connsiteY50" fmla="*/ 768214 h 6035883"/>
              <a:gd name="connsiteX51" fmla="*/ 2024970 w 7455147"/>
              <a:gd name="connsiteY51" fmla="*/ 983109 h 6035883"/>
              <a:gd name="connsiteX52" fmla="*/ 2127777 w 7455147"/>
              <a:gd name="connsiteY52" fmla="*/ 1108673 h 6035883"/>
              <a:gd name="connsiteX53" fmla="*/ 2277091 w 7455147"/>
              <a:gd name="connsiteY53" fmla="*/ 1350469 h 6035883"/>
              <a:gd name="connsiteX54" fmla="*/ 2140640 w 7455147"/>
              <a:gd name="connsiteY54" fmla="*/ 1463883 h 6035883"/>
              <a:gd name="connsiteX55" fmla="*/ 2095573 w 7455147"/>
              <a:gd name="connsiteY55" fmla="*/ 1930441 h 6035883"/>
              <a:gd name="connsiteX56" fmla="*/ 2596068 w 7455147"/>
              <a:gd name="connsiteY56" fmla="*/ 2381827 h 6035883"/>
              <a:gd name="connsiteX57" fmla="*/ 2479110 w 7455147"/>
              <a:gd name="connsiteY57" fmla="*/ 2456255 h 6035883"/>
              <a:gd name="connsiteX58" fmla="*/ 2521640 w 7455147"/>
              <a:gd name="connsiteY58" fmla="*/ 2732702 h 6035883"/>
              <a:gd name="connsiteX59" fmla="*/ 2564170 w 7455147"/>
              <a:gd name="connsiteY59" fmla="*/ 2828395 h 6035883"/>
              <a:gd name="connsiteX60" fmla="*/ 2659863 w 7455147"/>
              <a:gd name="connsiteY60" fmla="*/ 2860292 h 6035883"/>
              <a:gd name="connsiteX61" fmla="*/ 2627966 w 7455147"/>
              <a:gd name="connsiteY61" fmla="*/ 3009148 h 6035883"/>
              <a:gd name="connsiteX62" fmla="*/ 3117063 w 7455147"/>
              <a:gd name="connsiteY62" fmla="*/ 3062311 h 6035883"/>
              <a:gd name="connsiteX63" fmla="*/ 3755017 w 7455147"/>
              <a:gd name="connsiteY63" fmla="*/ 3232432 h 6035883"/>
              <a:gd name="connsiteX64" fmla="*/ 6865040 w 7455147"/>
              <a:gd name="connsiteY64" fmla="*/ 5654883 h 6035883"/>
              <a:gd name="connsiteX65" fmla="*/ 7246040 w 7455147"/>
              <a:gd name="connsiteY65" fmla="*/ 6035883 h 6035883"/>
              <a:gd name="connsiteX0" fmla="*/ 7306237 w 7455093"/>
              <a:gd name="connsiteY0" fmla="*/ 2934720 h 6035883"/>
              <a:gd name="connsiteX1" fmla="*/ 7455093 w 7455093"/>
              <a:gd name="connsiteY1" fmla="*/ 2583846 h 6035883"/>
              <a:gd name="connsiteX2" fmla="*/ 7306237 w 7455093"/>
              <a:gd name="connsiteY2" fmla="*/ 2381827 h 6035883"/>
              <a:gd name="connsiteX3" fmla="*/ 7104219 w 7455093"/>
              <a:gd name="connsiteY3" fmla="*/ 2466888 h 6035883"/>
              <a:gd name="connsiteX4" fmla="*/ 6827772 w 7455093"/>
              <a:gd name="connsiteY4" fmla="*/ 2605111 h 6035883"/>
              <a:gd name="connsiteX5" fmla="*/ 5243521 w 7455093"/>
              <a:gd name="connsiteY5" fmla="*/ 2371195 h 6035883"/>
              <a:gd name="connsiteX6" fmla="*/ 5317949 w 7455093"/>
              <a:gd name="connsiteY6" fmla="*/ 2126646 h 6035883"/>
              <a:gd name="connsiteX7" fmla="*/ 4254693 w 7455093"/>
              <a:gd name="connsiteY7" fmla="*/ 1860832 h 6035883"/>
              <a:gd name="connsiteX8" fmla="*/ 2593948 w 7455093"/>
              <a:gd name="connsiteY8" fmla="*/ 2155254 h 6035883"/>
              <a:gd name="connsiteX9" fmla="*/ 2214006 w 7455093"/>
              <a:gd name="connsiteY9" fmla="*/ 2059790 h 6035883"/>
              <a:gd name="connsiteX10" fmla="*/ 2072494 w 7455093"/>
              <a:gd name="connsiteY10" fmla="*/ 1848439 h 6035883"/>
              <a:gd name="connsiteX11" fmla="*/ 2128181 w 7455093"/>
              <a:gd name="connsiteY11" fmla="*/ 1478060 h 6035883"/>
              <a:gd name="connsiteX12" fmla="*/ 2245139 w 7455093"/>
              <a:gd name="connsiteY12" fmla="*/ 1371734 h 6035883"/>
              <a:gd name="connsiteX13" fmla="*/ 2137297 w 7455093"/>
              <a:gd name="connsiteY13" fmla="*/ 1218836 h 6035883"/>
              <a:gd name="connsiteX14" fmla="*/ 1882383 w 7455093"/>
              <a:gd name="connsiteY14" fmla="*/ 1119611 h 6035883"/>
              <a:gd name="connsiteX15" fmla="*/ 1959130 w 7455093"/>
              <a:gd name="connsiteY15" fmla="*/ 984754 h 6035883"/>
              <a:gd name="connsiteX16" fmla="*/ 2004631 w 7455093"/>
              <a:gd name="connsiteY16" fmla="*/ 993526 h 6035883"/>
              <a:gd name="connsiteX17" fmla="*/ 2028204 w 7455093"/>
              <a:gd name="connsiteY17" fmla="*/ 895945 h 6035883"/>
              <a:gd name="connsiteX18" fmla="*/ 1951482 w 7455093"/>
              <a:gd name="connsiteY18" fmla="*/ 548208 h 6035883"/>
              <a:gd name="connsiteX19" fmla="*/ 1575288 w 7455093"/>
              <a:gd name="connsiteY19" fmla="*/ 276581 h 6035883"/>
              <a:gd name="connsiteX20" fmla="*/ 1226186 w 7455093"/>
              <a:gd name="connsiteY20" fmla="*/ 244682 h 6035883"/>
              <a:gd name="connsiteX21" fmla="*/ 1073786 w 7455093"/>
              <a:gd name="connsiteY21" fmla="*/ 168482 h 6035883"/>
              <a:gd name="connsiteX22" fmla="*/ 994832 w 7455093"/>
              <a:gd name="connsiteY22" fmla="*/ 16261 h 6035883"/>
              <a:gd name="connsiteX23" fmla="*/ 593111 w 7455093"/>
              <a:gd name="connsiteY23" fmla="*/ 231682 h 6035883"/>
              <a:gd name="connsiteX24" fmla="*/ 310014 w 7455093"/>
              <a:gd name="connsiteY24" fmla="*/ 318707 h 6035883"/>
              <a:gd name="connsiteX25" fmla="*/ 246219 w 7455093"/>
              <a:gd name="connsiteY25" fmla="*/ 276581 h 6035883"/>
              <a:gd name="connsiteX26" fmla="*/ 1670 w 7455093"/>
              <a:gd name="connsiteY26" fmla="*/ 489232 h 6035883"/>
              <a:gd name="connsiteX27" fmla="*/ 218848 w 7455093"/>
              <a:gd name="connsiteY27" fmla="*/ 513444 h 6035883"/>
              <a:gd name="connsiteX28" fmla="*/ 510067 w 7455093"/>
              <a:gd name="connsiteY28" fmla="*/ 859003 h 6035883"/>
              <a:gd name="connsiteX29" fmla="*/ 1086191 w 7455093"/>
              <a:gd name="connsiteY29" fmla="*/ 1605650 h 6035883"/>
              <a:gd name="connsiteX30" fmla="*/ 1288209 w 7455093"/>
              <a:gd name="connsiteY30" fmla="*/ 1945892 h 6035883"/>
              <a:gd name="connsiteX31" fmla="*/ 1139353 w 7455093"/>
              <a:gd name="connsiteY31" fmla="*/ 2211706 h 6035883"/>
              <a:gd name="connsiteX32" fmla="*/ 916070 w 7455093"/>
              <a:gd name="connsiteY32" fmla="*/ 2328664 h 6035883"/>
              <a:gd name="connsiteX33" fmla="*/ 695733 w 7455093"/>
              <a:gd name="connsiteY33" fmla="*/ 2185914 h 6035883"/>
              <a:gd name="connsiteX34" fmla="*/ 745949 w 7455093"/>
              <a:gd name="connsiteY34" fmla="*/ 2105381 h 6035883"/>
              <a:gd name="connsiteX35" fmla="*/ 246219 w 7455093"/>
              <a:gd name="connsiteY35" fmla="*/ 2201074 h 6035883"/>
              <a:gd name="connsiteX36" fmla="*/ 613411 w 7455093"/>
              <a:gd name="connsiteY36" fmla="*/ 2232760 h 6035883"/>
              <a:gd name="connsiteX37" fmla="*/ 933496 w 7455093"/>
              <a:gd name="connsiteY37" fmla="*/ 2324364 h 6035883"/>
              <a:gd name="connsiteX38" fmla="*/ 1156535 w 7455093"/>
              <a:gd name="connsiteY38" fmla="*/ 2187719 h 6035883"/>
              <a:gd name="connsiteX39" fmla="*/ 1286848 w 7455093"/>
              <a:gd name="connsiteY39" fmla="*/ 1976428 h 6035883"/>
              <a:gd name="connsiteX40" fmla="*/ 1192516 w 7455093"/>
              <a:gd name="connsiteY40" fmla="*/ 1733241 h 6035883"/>
              <a:gd name="connsiteX41" fmla="*/ 312540 w 7455093"/>
              <a:gd name="connsiteY41" fmla="*/ 593241 h 6035883"/>
              <a:gd name="connsiteX42" fmla="*/ 195 w 7455093"/>
              <a:gd name="connsiteY42" fmla="*/ 489881 h 6035883"/>
              <a:gd name="connsiteX43" fmla="*/ 268852 w 7455093"/>
              <a:gd name="connsiteY43" fmla="*/ 284898 h 6035883"/>
              <a:gd name="connsiteX44" fmla="*/ 624170 w 7455093"/>
              <a:gd name="connsiteY44" fmla="*/ 211819 h 6035883"/>
              <a:gd name="connsiteX45" fmla="*/ 1011763 w 7455093"/>
              <a:gd name="connsiteY45" fmla="*/ 134 h 6035883"/>
              <a:gd name="connsiteX46" fmla="*/ 1075558 w 7455093"/>
              <a:gd name="connsiteY46" fmla="*/ 180888 h 6035883"/>
              <a:gd name="connsiteX47" fmla="*/ 1226186 w 7455093"/>
              <a:gd name="connsiteY47" fmla="*/ 244682 h 6035883"/>
              <a:gd name="connsiteX48" fmla="*/ 1530986 w 7455093"/>
              <a:gd name="connsiteY48" fmla="*/ 244682 h 6035883"/>
              <a:gd name="connsiteX49" fmla="*/ 1902118 w 7455093"/>
              <a:gd name="connsiteY49" fmla="*/ 483149 h 6035883"/>
              <a:gd name="connsiteX50" fmla="*/ 2014500 w 7455093"/>
              <a:gd name="connsiteY50" fmla="*/ 768214 h 6035883"/>
              <a:gd name="connsiteX51" fmla="*/ 2024916 w 7455093"/>
              <a:gd name="connsiteY51" fmla="*/ 983109 h 6035883"/>
              <a:gd name="connsiteX52" fmla="*/ 2127723 w 7455093"/>
              <a:gd name="connsiteY52" fmla="*/ 1108673 h 6035883"/>
              <a:gd name="connsiteX53" fmla="*/ 2277037 w 7455093"/>
              <a:gd name="connsiteY53" fmla="*/ 1350469 h 6035883"/>
              <a:gd name="connsiteX54" fmla="*/ 2140586 w 7455093"/>
              <a:gd name="connsiteY54" fmla="*/ 1463883 h 6035883"/>
              <a:gd name="connsiteX55" fmla="*/ 2095519 w 7455093"/>
              <a:gd name="connsiteY55" fmla="*/ 1930441 h 6035883"/>
              <a:gd name="connsiteX56" fmla="*/ 2596014 w 7455093"/>
              <a:gd name="connsiteY56" fmla="*/ 2381827 h 6035883"/>
              <a:gd name="connsiteX57" fmla="*/ 2479056 w 7455093"/>
              <a:gd name="connsiteY57" fmla="*/ 2456255 h 6035883"/>
              <a:gd name="connsiteX58" fmla="*/ 2521586 w 7455093"/>
              <a:gd name="connsiteY58" fmla="*/ 2732702 h 6035883"/>
              <a:gd name="connsiteX59" fmla="*/ 2564116 w 7455093"/>
              <a:gd name="connsiteY59" fmla="*/ 2828395 h 6035883"/>
              <a:gd name="connsiteX60" fmla="*/ 2659809 w 7455093"/>
              <a:gd name="connsiteY60" fmla="*/ 2860292 h 6035883"/>
              <a:gd name="connsiteX61" fmla="*/ 2627912 w 7455093"/>
              <a:gd name="connsiteY61" fmla="*/ 3009148 h 6035883"/>
              <a:gd name="connsiteX62" fmla="*/ 3117009 w 7455093"/>
              <a:gd name="connsiteY62" fmla="*/ 3062311 h 6035883"/>
              <a:gd name="connsiteX63" fmla="*/ 3754963 w 7455093"/>
              <a:gd name="connsiteY63" fmla="*/ 3232432 h 6035883"/>
              <a:gd name="connsiteX64" fmla="*/ 6864986 w 7455093"/>
              <a:gd name="connsiteY64" fmla="*/ 5654883 h 6035883"/>
              <a:gd name="connsiteX65" fmla="*/ 7245986 w 7455093"/>
              <a:gd name="connsiteY65" fmla="*/ 6035883 h 6035883"/>
              <a:gd name="connsiteX0" fmla="*/ 7306214 w 7455070"/>
              <a:gd name="connsiteY0" fmla="*/ 2934720 h 6035883"/>
              <a:gd name="connsiteX1" fmla="*/ 7455070 w 7455070"/>
              <a:gd name="connsiteY1" fmla="*/ 2583846 h 6035883"/>
              <a:gd name="connsiteX2" fmla="*/ 7306214 w 7455070"/>
              <a:gd name="connsiteY2" fmla="*/ 2381827 h 6035883"/>
              <a:gd name="connsiteX3" fmla="*/ 7104196 w 7455070"/>
              <a:gd name="connsiteY3" fmla="*/ 2466888 h 6035883"/>
              <a:gd name="connsiteX4" fmla="*/ 6827749 w 7455070"/>
              <a:gd name="connsiteY4" fmla="*/ 2605111 h 6035883"/>
              <a:gd name="connsiteX5" fmla="*/ 5243498 w 7455070"/>
              <a:gd name="connsiteY5" fmla="*/ 2371195 h 6035883"/>
              <a:gd name="connsiteX6" fmla="*/ 5317926 w 7455070"/>
              <a:gd name="connsiteY6" fmla="*/ 2126646 h 6035883"/>
              <a:gd name="connsiteX7" fmla="*/ 4254670 w 7455070"/>
              <a:gd name="connsiteY7" fmla="*/ 1860832 h 6035883"/>
              <a:gd name="connsiteX8" fmla="*/ 2593925 w 7455070"/>
              <a:gd name="connsiteY8" fmla="*/ 2155254 h 6035883"/>
              <a:gd name="connsiteX9" fmla="*/ 2213983 w 7455070"/>
              <a:gd name="connsiteY9" fmla="*/ 2059790 h 6035883"/>
              <a:gd name="connsiteX10" fmla="*/ 2072471 w 7455070"/>
              <a:gd name="connsiteY10" fmla="*/ 1848439 h 6035883"/>
              <a:gd name="connsiteX11" fmla="*/ 2128158 w 7455070"/>
              <a:gd name="connsiteY11" fmla="*/ 1478060 h 6035883"/>
              <a:gd name="connsiteX12" fmla="*/ 2245116 w 7455070"/>
              <a:gd name="connsiteY12" fmla="*/ 1371734 h 6035883"/>
              <a:gd name="connsiteX13" fmla="*/ 2137274 w 7455070"/>
              <a:gd name="connsiteY13" fmla="*/ 1218836 h 6035883"/>
              <a:gd name="connsiteX14" fmla="*/ 1882360 w 7455070"/>
              <a:gd name="connsiteY14" fmla="*/ 1119611 h 6035883"/>
              <a:gd name="connsiteX15" fmla="*/ 1959107 w 7455070"/>
              <a:gd name="connsiteY15" fmla="*/ 984754 h 6035883"/>
              <a:gd name="connsiteX16" fmla="*/ 2004608 w 7455070"/>
              <a:gd name="connsiteY16" fmla="*/ 993526 h 6035883"/>
              <a:gd name="connsiteX17" fmla="*/ 2028181 w 7455070"/>
              <a:gd name="connsiteY17" fmla="*/ 895945 h 6035883"/>
              <a:gd name="connsiteX18" fmla="*/ 1951459 w 7455070"/>
              <a:gd name="connsiteY18" fmla="*/ 548208 h 6035883"/>
              <a:gd name="connsiteX19" fmla="*/ 1575265 w 7455070"/>
              <a:gd name="connsiteY19" fmla="*/ 276581 h 6035883"/>
              <a:gd name="connsiteX20" fmla="*/ 1226163 w 7455070"/>
              <a:gd name="connsiteY20" fmla="*/ 244682 h 6035883"/>
              <a:gd name="connsiteX21" fmla="*/ 1073763 w 7455070"/>
              <a:gd name="connsiteY21" fmla="*/ 168482 h 6035883"/>
              <a:gd name="connsiteX22" fmla="*/ 994809 w 7455070"/>
              <a:gd name="connsiteY22" fmla="*/ 16261 h 6035883"/>
              <a:gd name="connsiteX23" fmla="*/ 593088 w 7455070"/>
              <a:gd name="connsiteY23" fmla="*/ 231682 h 6035883"/>
              <a:gd name="connsiteX24" fmla="*/ 309991 w 7455070"/>
              <a:gd name="connsiteY24" fmla="*/ 318707 h 6035883"/>
              <a:gd name="connsiteX25" fmla="*/ 246196 w 7455070"/>
              <a:gd name="connsiteY25" fmla="*/ 276581 h 6035883"/>
              <a:gd name="connsiteX26" fmla="*/ 1647 w 7455070"/>
              <a:gd name="connsiteY26" fmla="*/ 489232 h 6035883"/>
              <a:gd name="connsiteX27" fmla="*/ 218825 w 7455070"/>
              <a:gd name="connsiteY27" fmla="*/ 513444 h 6035883"/>
              <a:gd name="connsiteX28" fmla="*/ 510044 w 7455070"/>
              <a:gd name="connsiteY28" fmla="*/ 859003 h 6035883"/>
              <a:gd name="connsiteX29" fmla="*/ 1086168 w 7455070"/>
              <a:gd name="connsiteY29" fmla="*/ 1605650 h 6035883"/>
              <a:gd name="connsiteX30" fmla="*/ 1288186 w 7455070"/>
              <a:gd name="connsiteY30" fmla="*/ 1945892 h 6035883"/>
              <a:gd name="connsiteX31" fmla="*/ 1139330 w 7455070"/>
              <a:gd name="connsiteY31" fmla="*/ 2211706 h 6035883"/>
              <a:gd name="connsiteX32" fmla="*/ 916047 w 7455070"/>
              <a:gd name="connsiteY32" fmla="*/ 2328664 h 6035883"/>
              <a:gd name="connsiteX33" fmla="*/ 695710 w 7455070"/>
              <a:gd name="connsiteY33" fmla="*/ 2185914 h 6035883"/>
              <a:gd name="connsiteX34" fmla="*/ 745926 w 7455070"/>
              <a:gd name="connsiteY34" fmla="*/ 2105381 h 6035883"/>
              <a:gd name="connsiteX35" fmla="*/ 246196 w 7455070"/>
              <a:gd name="connsiteY35" fmla="*/ 2201074 h 6035883"/>
              <a:gd name="connsiteX36" fmla="*/ 613388 w 7455070"/>
              <a:gd name="connsiteY36" fmla="*/ 2232760 h 6035883"/>
              <a:gd name="connsiteX37" fmla="*/ 933473 w 7455070"/>
              <a:gd name="connsiteY37" fmla="*/ 2324364 h 6035883"/>
              <a:gd name="connsiteX38" fmla="*/ 1156512 w 7455070"/>
              <a:gd name="connsiteY38" fmla="*/ 2187719 h 6035883"/>
              <a:gd name="connsiteX39" fmla="*/ 1286825 w 7455070"/>
              <a:gd name="connsiteY39" fmla="*/ 1976428 h 6035883"/>
              <a:gd name="connsiteX40" fmla="*/ 1192493 w 7455070"/>
              <a:gd name="connsiteY40" fmla="*/ 1733241 h 6035883"/>
              <a:gd name="connsiteX41" fmla="*/ 312517 w 7455070"/>
              <a:gd name="connsiteY41" fmla="*/ 593241 h 6035883"/>
              <a:gd name="connsiteX42" fmla="*/ 172 w 7455070"/>
              <a:gd name="connsiteY42" fmla="*/ 489881 h 6035883"/>
              <a:gd name="connsiteX43" fmla="*/ 268829 w 7455070"/>
              <a:gd name="connsiteY43" fmla="*/ 284898 h 6035883"/>
              <a:gd name="connsiteX44" fmla="*/ 624147 w 7455070"/>
              <a:gd name="connsiteY44" fmla="*/ 211819 h 6035883"/>
              <a:gd name="connsiteX45" fmla="*/ 1011740 w 7455070"/>
              <a:gd name="connsiteY45" fmla="*/ 134 h 6035883"/>
              <a:gd name="connsiteX46" fmla="*/ 1075535 w 7455070"/>
              <a:gd name="connsiteY46" fmla="*/ 180888 h 6035883"/>
              <a:gd name="connsiteX47" fmla="*/ 1226163 w 7455070"/>
              <a:gd name="connsiteY47" fmla="*/ 244682 h 6035883"/>
              <a:gd name="connsiteX48" fmla="*/ 1530963 w 7455070"/>
              <a:gd name="connsiteY48" fmla="*/ 244682 h 6035883"/>
              <a:gd name="connsiteX49" fmla="*/ 1902095 w 7455070"/>
              <a:gd name="connsiteY49" fmla="*/ 483149 h 6035883"/>
              <a:gd name="connsiteX50" fmla="*/ 2014477 w 7455070"/>
              <a:gd name="connsiteY50" fmla="*/ 768214 h 6035883"/>
              <a:gd name="connsiteX51" fmla="*/ 2024893 w 7455070"/>
              <a:gd name="connsiteY51" fmla="*/ 983109 h 6035883"/>
              <a:gd name="connsiteX52" fmla="*/ 2127700 w 7455070"/>
              <a:gd name="connsiteY52" fmla="*/ 1108673 h 6035883"/>
              <a:gd name="connsiteX53" fmla="*/ 2277014 w 7455070"/>
              <a:gd name="connsiteY53" fmla="*/ 1350469 h 6035883"/>
              <a:gd name="connsiteX54" fmla="*/ 2140563 w 7455070"/>
              <a:gd name="connsiteY54" fmla="*/ 1463883 h 6035883"/>
              <a:gd name="connsiteX55" fmla="*/ 2095496 w 7455070"/>
              <a:gd name="connsiteY55" fmla="*/ 1930441 h 6035883"/>
              <a:gd name="connsiteX56" fmla="*/ 2595991 w 7455070"/>
              <a:gd name="connsiteY56" fmla="*/ 2381827 h 6035883"/>
              <a:gd name="connsiteX57" fmla="*/ 2479033 w 7455070"/>
              <a:gd name="connsiteY57" fmla="*/ 2456255 h 6035883"/>
              <a:gd name="connsiteX58" fmla="*/ 2521563 w 7455070"/>
              <a:gd name="connsiteY58" fmla="*/ 2732702 h 6035883"/>
              <a:gd name="connsiteX59" fmla="*/ 2564093 w 7455070"/>
              <a:gd name="connsiteY59" fmla="*/ 2828395 h 6035883"/>
              <a:gd name="connsiteX60" fmla="*/ 2659786 w 7455070"/>
              <a:gd name="connsiteY60" fmla="*/ 2860292 h 6035883"/>
              <a:gd name="connsiteX61" fmla="*/ 2627889 w 7455070"/>
              <a:gd name="connsiteY61" fmla="*/ 3009148 h 6035883"/>
              <a:gd name="connsiteX62" fmla="*/ 3116986 w 7455070"/>
              <a:gd name="connsiteY62" fmla="*/ 3062311 h 6035883"/>
              <a:gd name="connsiteX63" fmla="*/ 3754940 w 7455070"/>
              <a:gd name="connsiteY63" fmla="*/ 3232432 h 6035883"/>
              <a:gd name="connsiteX64" fmla="*/ 6864963 w 7455070"/>
              <a:gd name="connsiteY64" fmla="*/ 5654883 h 6035883"/>
              <a:gd name="connsiteX65" fmla="*/ 7245963 w 7455070"/>
              <a:gd name="connsiteY65" fmla="*/ 6035883 h 6035883"/>
              <a:gd name="connsiteX0" fmla="*/ 7306080 w 7454936"/>
              <a:gd name="connsiteY0" fmla="*/ 2934720 h 6035883"/>
              <a:gd name="connsiteX1" fmla="*/ 7454936 w 7454936"/>
              <a:gd name="connsiteY1" fmla="*/ 2583846 h 6035883"/>
              <a:gd name="connsiteX2" fmla="*/ 7306080 w 7454936"/>
              <a:gd name="connsiteY2" fmla="*/ 2381827 h 6035883"/>
              <a:gd name="connsiteX3" fmla="*/ 7104062 w 7454936"/>
              <a:gd name="connsiteY3" fmla="*/ 2466888 h 6035883"/>
              <a:gd name="connsiteX4" fmla="*/ 6827615 w 7454936"/>
              <a:gd name="connsiteY4" fmla="*/ 2605111 h 6035883"/>
              <a:gd name="connsiteX5" fmla="*/ 5243364 w 7454936"/>
              <a:gd name="connsiteY5" fmla="*/ 2371195 h 6035883"/>
              <a:gd name="connsiteX6" fmla="*/ 5317792 w 7454936"/>
              <a:gd name="connsiteY6" fmla="*/ 2126646 h 6035883"/>
              <a:gd name="connsiteX7" fmla="*/ 4254536 w 7454936"/>
              <a:gd name="connsiteY7" fmla="*/ 1860832 h 6035883"/>
              <a:gd name="connsiteX8" fmla="*/ 2593791 w 7454936"/>
              <a:gd name="connsiteY8" fmla="*/ 2155254 h 6035883"/>
              <a:gd name="connsiteX9" fmla="*/ 2213849 w 7454936"/>
              <a:gd name="connsiteY9" fmla="*/ 2059790 h 6035883"/>
              <a:gd name="connsiteX10" fmla="*/ 2072337 w 7454936"/>
              <a:gd name="connsiteY10" fmla="*/ 1848439 h 6035883"/>
              <a:gd name="connsiteX11" fmla="*/ 2128024 w 7454936"/>
              <a:gd name="connsiteY11" fmla="*/ 1478060 h 6035883"/>
              <a:gd name="connsiteX12" fmla="*/ 2244982 w 7454936"/>
              <a:gd name="connsiteY12" fmla="*/ 1371734 h 6035883"/>
              <a:gd name="connsiteX13" fmla="*/ 2137140 w 7454936"/>
              <a:gd name="connsiteY13" fmla="*/ 1218836 h 6035883"/>
              <a:gd name="connsiteX14" fmla="*/ 1882226 w 7454936"/>
              <a:gd name="connsiteY14" fmla="*/ 1119611 h 6035883"/>
              <a:gd name="connsiteX15" fmla="*/ 1958973 w 7454936"/>
              <a:gd name="connsiteY15" fmla="*/ 984754 h 6035883"/>
              <a:gd name="connsiteX16" fmla="*/ 2004474 w 7454936"/>
              <a:gd name="connsiteY16" fmla="*/ 993526 h 6035883"/>
              <a:gd name="connsiteX17" fmla="*/ 2028047 w 7454936"/>
              <a:gd name="connsiteY17" fmla="*/ 895945 h 6035883"/>
              <a:gd name="connsiteX18" fmla="*/ 1951325 w 7454936"/>
              <a:gd name="connsiteY18" fmla="*/ 548208 h 6035883"/>
              <a:gd name="connsiteX19" fmla="*/ 1575131 w 7454936"/>
              <a:gd name="connsiteY19" fmla="*/ 276581 h 6035883"/>
              <a:gd name="connsiteX20" fmla="*/ 1226029 w 7454936"/>
              <a:gd name="connsiteY20" fmla="*/ 244682 h 6035883"/>
              <a:gd name="connsiteX21" fmla="*/ 1073629 w 7454936"/>
              <a:gd name="connsiteY21" fmla="*/ 168482 h 6035883"/>
              <a:gd name="connsiteX22" fmla="*/ 994675 w 7454936"/>
              <a:gd name="connsiteY22" fmla="*/ 16261 h 6035883"/>
              <a:gd name="connsiteX23" fmla="*/ 592954 w 7454936"/>
              <a:gd name="connsiteY23" fmla="*/ 231682 h 6035883"/>
              <a:gd name="connsiteX24" fmla="*/ 309857 w 7454936"/>
              <a:gd name="connsiteY24" fmla="*/ 318707 h 6035883"/>
              <a:gd name="connsiteX25" fmla="*/ 246062 w 7454936"/>
              <a:gd name="connsiteY25" fmla="*/ 276581 h 6035883"/>
              <a:gd name="connsiteX26" fmla="*/ 1513 w 7454936"/>
              <a:gd name="connsiteY26" fmla="*/ 489232 h 6035883"/>
              <a:gd name="connsiteX27" fmla="*/ 218691 w 7454936"/>
              <a:gd name="connsiteY27" fmla="*/ 513444 h 6035883"/>
              <a:gd name="connsiteX28" fmla="*/ 509910 w 7454936"/>
              <a:gd name="connsiteY28" fmla="*/ 859003 h 6035883"/>
              <a:gd name="connsiteX29" fmla="*/ 1086034 w 7454936"/>
              <a:gd name="connsiteY29" fmla="*/ 1605650 h 6035883"/>
              <a:gd name="connsiteX30" fmla="*/ 1288052 w 7454936"/>
              <a:gd name="connsiteY30" fmla="*/ 1945892 h 6035883"/>
              <a:gd name="connsiteX31" fmla="*/ 1139196 w 7454936"/>
              <a:gd name="connsiteY31" fmla="*/ 2211706 h 6035883"/>
              <a:gd name="connsiteX32" fmla="*/ 915913 w 7454936"/>
              <a:gd name="connsiteY32" fmla="*/ 2328664 h 6035883"/>
              <a:gd name="connsiteX33" fmla="*/ 695576 w 7454936"/>
              <a:gd name="connsiteY33" fmla="*/ 2185914 h 6035883"/>
              <a:gd name="connsiteX34" fmla="*/ 745792 w 7454936"/>
              <a:gd name="connsiteY34" fmla="*/ 2105381 h 6035883"/>
              <a:gd name="connsiteX35" fmla="*/ 246062 w 7454936"/>
              <a:gd name="connsiteY35" fmla="*/ 2201074 h 6035883"/>
              <a:gd name="connsiteX36" fmla="*/ 613254 w 7454936"/>
              <a:gd name="connsiteY36" fmla="*/ 2232760 h 6035883"/>
              <a:gd name="connsiteX37" fmla="*/ 933339 w 7454936"/>
              <a:gd name="connsiteY37" fmla="*/ 2324364 h 6035883"/>
              <a:gd name="connsiteX38" fmla="*/ 1156378 w 7454936"/>
              <a:gd name="connsiteY38" fmla="*/ 2187719 h 6035883"/>
              <a:gd name="connsiteX39" fmla="*/ 1286691 w 7454936"/>
              <a:gd name="connsiteY39" fmla="*/ 1976428 h 6035883"/>
              <a:gd name="connsiteX40" fmla="*/ 1192359 w 7454936"/>
              <a:gd name="connsiteY40" fmla="*/ 1733241 h 6035883"/>
              <a:gd name="connsiteX41" fmla="*/ 312383 w 7454936"/>
              <a:gd name="connsiteY41" fmla="*/ 593241 h 6035883"/>
              <a:gd name="connsiteX42" fmla="*/ 38 w 7454936"/>
              <a:gd name="connsiteY42" fmla="*/ 489881 h 6035883"/>
              <a:gd name="connsiteX43" fmla="*/ 291329 w 7454936"/>
              <a:gd name="connsiteY43" fmla="*/ 307531 h 6035883"/>
              <a:gd name="connsiteX44" fmla="*/ 624013 w 7454936"/>
              <a:gd name="connsiteY44" fmla="*/ 211819 h 6035883"/>
              <a:gd name="connsiteX45" fmla="*/ 1011606 w 7454936"/>
              <a:gd name="connsiteY45" fmla="*/ 134 h 6035883"/>
              <a:gd name="connsiteX46" fmla="*/ 1075401 w 7454936"/>
              <a:gd name="connsiteY46" fmla="*/ 180888 h 6035883"/>
              <a:gd name="connsiteX47" fmla="*/ 1226029 w 7454936"/>
              <a:gd name="connsiteY47" fmla="*/ 244682 h 6035883"/>
              <a:gd name="connsiteX48" fmla="*/ 1530829 w 7454936"/>
              <a:gd name="connsiteY48" fmla="*/ 244682 h 6035883"/>
              <a:gd name="connsiteX49" fmla="*/ 1901961 w 7454936"/>
              <a:gd name="connsiteY49" fmla="*/ 483149 h 6035883"/>
              <a:gd name="connsiteX50" fmla="*/ 2014343 w 7454936"/>
              <a:gd name="connsiteY50" fmla="*/ 768214 h 6035883"/>
              <a:gd name="connsiteX51" fmla="*/ 2024759 w 7454936"/>
              <a:gd name="connsiteY51" fmla="*/ 983109 h 6035883"/>
              <a:gd name="connsiteX52" fmla="*/ 2127566 w 7454936"/>
              <a:gd name="connsiteY52" fmla="*/ 1108673 h 6035883"/>
              <a:gd name="connsiteX53" fmla="*/ 2276880 w 7454936"/>
              <a:gd name="connsiteY53" fmla="*/ 1350469 h 6035883"/>
              <a:gd name="connsiteX54" fmla="*/ 2140429 w 7454936"/>
              <a:gd name="connsiteY54" fmla="*/ 1463883 h 6035883"/>
              <a:gd name="connsiteX55" fmla="*/ 2095362 w 7454936"/>
              <a:gd name="connsiteY55" fmla="*/ 1930441 h 6035883"/>
              <a:gd name="connsiteX56" fmla="*/ 2595857 w 7454936"/>
              <a:gd name="connsiteY56" fmla="*/ 2381827 h 6035883"/>
              <a:gd name="connsiteX57" fmla="*/ 2478899 w 7454936"/>
              <a:gd name="connsiteY57" fmla="*/ 2456255 h 6035883"/>
              <a:gd name="connsiteX58" fmla="*/ 2521429 w 7454936"/>
              <a:gd name="connsiteY58" fmla="*/ 2732702 h 6035883"/>
              <a:gd name="connsiteX59" fmla="*/ 2563959 w 7454936"/>
              <a:gd name="connsiteY59" fmla="*/ 2828395 h 6035883"/>
              <a:gd name="connsiteX60" fmla="*/ 2659652 w 7454936"/>
              <a:gd name="connsiteY60" fmla="*/ 2860292 h 6035883"/>
              <a:gd name="connsiteX61" fmla="*/ 2627755 w 7454936"/>
              <a:gd name="connsiteY61" fmla="*/ 3009148 h 6035883"/>
              <a:gd name="connsiteX62" fmla="*/ 3116852 w 7454936"/>
              <a:gd name="connsiteY62" fmla="*/ 3062311 h 6035883"/>
              <a:gd name="connsiteX63" fmla="*/ 3754806 w 7454936"/>
              <a:gd name="connsiteY63" fmla="*/ 3232432 h 6035883"/>
              <a:gd name="connsiteX64" fmla="*/ 6864829 w 7454936"/>
              <a:gd name="connsiteY64" fmla="*/ 5654883 h 6035883"/>
              <a:gd name="connsiteX65" fmla="*/ 7245829 w 7454936"/>
              <a:gd name="connsiteY65" fmla="*/ 6035883 h 6035883"/>
              <a:gd name="connsiteX0" fmla="*/ 7306081 w 7454937"/>
              <a:gd name="connsiteY0" fmla="*/ 2934720 h 6035883"/>
              <a:gd name="connsiteX1" fmla="*/ 7454937 w 7454937"/>
              <a:gd name="connsiteY1" fmla="*/ 2583846 h 6035883"/>
              <a:gd name="connsiteX2" fmla="*/ 7306081 w 7454937"/>
              <a:gd name="connsiteY2" fmla="*/ 2381827 h 6035883"/>
              <a:gd name="connsiteX3" fmla="*/ 7104063 w 7454937"/>
              <a:gd name="connsiteY3" fmla="*/ 2466888 h 6035883"/>
              <a:gd name="connsiteX4" fmla="*/ 6827616 w 7454937"/>
              <a:gd name="connsiteY4" fmla="*/ 2605111 h 6035883"/>
              <a:gd name="connsiteX5" fmla="*/ 5243365 w 7454937"/>
              <a:gd name="connsiteY5" fmla="*/ 2371195 h 6035883"/>
              <a:gd name="connsiteX6" fmla="*/ 5317793 w 7454937"/>
              <a:gd name="connsiteY6" fmla="*/ 2126646 h 6035883"/>
              <a:gd name="connsiteX7" fmla="*/ 4254537 w 7454937"/>
              <a:gd name="connsiteY7" fmla="*/ 1860832 h 6035883"/>
              <a:gd name="connsiteX8" fmla="*/ 2593792 w 7454937"/>
              <a:gd name="connsiteY8" fmla="*/ 2155254 h 6035883"/>
              <a:gd name="connsiteX9" fmla="*/ 2213850 w 7454937"/>
              <a:gd name="connsiteY9" fmla="*/ 2059790 h 6035883"/>
              <a:gd name="connsiteX10" fmla="*/ 2072338 w 7454937"/>
              <a:gd name="connsiteY10" fmla="*/ 1848439 h 6035883"/>
              <a:gd name="connsiteX11" fmla="*/ 2128025 w 7454937"/>
              <a:gd name="connsiteY11" fmla="*/ 1478060 h 6035883"/>
              <a:gd name="connsiteX12" fmla="*/ 2244983 w 7454937"/>
              <a:gd name="connsiteY12" fmla="*/ 1371734 h 6035883"/>
              <a:gd name="connsiteX13" fmla="*/ 2137141 w 7454937"/>
              <a:gd name="connsiteY13" fmla="*/ 1218836 h 6035883"/>
              <a:gd name="connsiteX14" fmla="*/ 1882227 w 7454937"/>
              <a:gd name="connsiteY14" fmla="*/ 1119611 h 6035883"/>
              <a:gd name="connsiteX15" fmla="*/ 1958974 w 7454937"/>
              <a:gd name="connsiteY15" fmla="*/ 984754 h 6035883"/>
              <a:gd name="connsiteX16" fmla="*/ 2004475 w 7454937"/>
              <a:gd name="connsiteY16" fmla="*/ 993526 h 6035883"/>
              <a:gd name="connsiteX17" fmla="*/ 2028048 w 7454937"/>
              <a:gd name="connsiteY17" fmla="*/ 895945 h 6035883"/>
              <a:gd name="connsiteX18" fmla="*/ 1951326 w 7454937"/>
              <a:gd name="connsiteY18" fmla="*/ 548208 h 6035883"/>
              <a:gd name="connsiteX19" fmla="*/ 1575132 w 7454937"/>
              <a:gd name="connsiteY19" fmla="*/ 276581 h 6035883"/>
              <a:gd name="connsiteX20" fmla="*/ 1226030 w 7454937"/>
              <a:gd name="connsiteY20" fmla="*/ 244682 h 6035883"/>
              <a:gd name="connsiteX21" fmla="*/ 1073630 w 7454937"/>
              <a:gd name="connsiteY21" fmla="*/ 168482 h 6035883"/>
              <a:gd name="connsiteX22" fmla="*/ 994676 w 7454937"/>
              <a:gd name="connsiteY22" fmla="*/ 16261 h 6035883"/>
              <a:gd name="connsiteX23" fmla="*/ 592955 w 7454937"/>
              <a:gd name="connsiteY23" fmla="*/ 231682 h 6035883"/>
              <a:gd name="connsiteX24" fmla="*/ 309858 w 7454937"/>
              <a:gd name="connsiteY24" fmla="*/ 318707 h 6035883"/>
              <a:gd name="connsiteX25" fmla="*/ 246063 w 7454937"/>
              <a:gd name="connsiteY25" fmla="*/ 276581 h 6035883"/>
              <a:gd name="connsiteX26" fmla="*/ 1514 w 7454937"/>
              <a:gd name="connsiteY26" fmla="*/ 489232 h 6035883"/>
              <a:gd name="connsiteX27" fmla="*/ 218692 w 7454937"/>
              <a:gd name="connsiteY27" fmla="*/ 513444 h 6035883"/>
              <a:gd name="connsiteX28" fmla="*/ 509911 w 7454937"/>
              <a:gd name="connsiteY28" fmla="*/ 859003 h 6035883"/>
              <a:gd name="connsiteX29" fmla="*/ 1086035 w 7454937"/>
              <a:gd name="connsiteY29" fmla="*/ 1605650 h 6035883"/>
              <a:gd name="connsiteX30" fmla="*/ 1288053 w 7454937"/>
              <a:gd name="connsiteY30" fmla="*/ 1945892 h 6035883"/>
              <a:gd name="connsiteX31" fmla="*/ 1139197 w 7454937"/>
              <a:gd name="connsiteY31" fmla="*/ 2211706 h 6035883"/>
              <a:gd name="connsiteX32" fmla="*/ 915914 w 7454937"/>
              <a:gd name="connsiteY32" fmla="*/ 2328664 h 6035883"/>
              <a:gd name="connsiteX33" fmla="*/ 695577 w 7454937"/>
              <a:gd name="connsiteY33" fmla="*/ 2185914 h 6035883"/>
              <a:gd name="connsiteX34" fmla="*/ 745793 w 7454937"/>
              <a:gd name="connsiteY34" fmla="*/ 2105381 h 6035883"/>
              <a:gd name="connsiteX35" fmla="*/ 246063 w 7454937"/>
              <a:gd name="connsiteY35" fmla="*/ 2201074 h 6035883"/>
              <a:gd name="connsiteX36" fmla="*/ 613255 w 7454937"/>
              <a:gd name="connsiteY36" fmla="*/ 2232760 h 6035883"/>
              <a:gd name="connsiteX37" fmla="*/ 933340 w 7454937"/>
              <a:gd name="connsiteY37" fmla="*/ 2324364 h 6035883"/>
              <a:gd name="connsiteX38" fmla="*/ 1156379 w 7454937"/>
              <a:gd name="connsiteY38" fmla="*/ 2187719 h 6035883"/>
              <a:gd name="connsiteX39" fmla="*/ 1286692 w 7454937"/>
              <a:gd name="connsiteY39" fmla="*/ 1976428 h 6035883"/>
              <a:gd name="connsiteX40" fmla="*/ 1192360 w 7454937"/>
              <a:gd name="connsiteY40" fmla="*/ 1733241 h 6035883"/>
              <a:gd name="connsiteX41" fmla="*/ 312384 w 7454937"/>
              <a:gd name="connsiteY41" fmla="*/ 593241 h 6035883"/>
              <a:gd name="connsiteX42" fmla="*/ 39 w 7454937"/>
              <a:gd name="connsiteY42" fmla="*/ 489881 h 6035883"/>
              <a:gd name="connsiteX43" fmla="*/ 291330 w 7454937"/>
              <a:gd name="connsiteY43" fmla="*/ 307531 h 6035883"/>
              <a:gd name="connsiteX44" fmla="*/ 624014 w 7454937"/>
              <a:gd name="connsiteY44" fmla="*/ 211819 h 6035883"/>
              <a:gd name="connsiteX45" fmla="*/ 1011607 w 7454937"/>
              <a:gd name="connsiteY45" fmla="*/ 134 h 6035883"/>
              <a:gd name="connsiteX46" fmla="*/ 1075402 w 7454937"/>
              <a:gd name="connsiteY46" fmla="*/ 180888 h 6035883"/>
              <a:gd name="connsiteX47" fmla="*/ 1226030 w 7454937"/>
              <a:gd name="connsiteY47" fmla="*/ 244682 h 6035883"/>
              <a:gd name="connsiteX48" fmla="*/ 1530830 w 7454937"/>
              <a:gd name="connsiteY48" fmla="*/ 244682 h 6035883"/>
              <a:gd name="connsiteX49" fmla="*/ 1901962 w 7454937"/>
              <a:gd name="connsiteY49" fmla="*/ 483149 h 6035883"/>
              <a:gd name="connsiteX50" fmla="*/ 2014344 w 7454937"/>
              <a:gd name="connsiteY50" fmla="*/ 768214 h 6035883"/>
              <a:gd name="connsiteX51" fmla="*/ 2024760 w 7454937"/>
              <a:gd name="connsiteY51" fmla="*/ 983109 h 6035883"/>
              <a:gd name="connsiteX52" fmla="*/ 2127567 w 7454937"/>
              <a:gd name="connsiteY52" fmla="*/ 1108673 h 6035883"/>
              <a:gd name="connsiteX53" fmla="*/ 2276881 w 7454937"/>
              <a:gd name="connsiteY53" fmla="*/ 1350469 h 6035883"/>
              <a:gd name="connsiteX54" fmla="*/ 2140430 w 7454937"/>
              <a:gd name="connsiteY54" fmla="*/ 1463883 h 6035883"/>
              <a:gd name="connsiteX55" fmla="*/ 2095363 w 7454937"/>
              <a:gd name="connsiteY55" fmla="*/ 1930441 h 6035883"/>
              <a:gd name="connsiteX56" fmla="*/ 2595858 w 7454937"/>
              <a:gd name="connsiteY56" fmla="*/ 2381827 h 6035883"/>
              <a:gd name="connsiteX57" fmla="*/ 2478900 w 7454937"/>
              <a:gd name="connsiteY57" fmla="*/ 2456255 h 6035883"/>
              <a:gd name="connsiteX58" fmla="*/ 2521430 w 7454937"/>
              <a:gd name="connsiteY58" fmla="*/ 2732702 h 6035883"/>
              <a:gd name="connsiteX59" fmla="*/ 2563960 w 7454937"/>
              <a:gd name="connsiteY59" fmla="*/ 2828395 h 6035883"/>
              <a:gd name="connsiteX60" fmla="*/ 2659653 w 7454937"/>
              <a:gd name="connsiteY60" fmla="*/ 2860292 h 6035883"/>
              <a:gd name="connsiteX61" fmla="*/ 2627756 w 7454937"/>
              <a:gd name="connsiteY61" fmla="*/ 3009148 h 6035883"/>
              <a:gd name="connsiteX62" fmla="*/ 3116853 w 7454937"/>
              <a:gd name="connsiteY62" fmla="*/ 3062311 h 6035883"/>
              <a:gd name="connsiteX63" fmla="*/ 3754807 w 7454937"/>
              <a:gd name="connsiteY63" fmla="*/ 3232432 h 6035883"/>
              <a:gd name="connsiteX64" fmla="*/ 6864830 w 7454937"/>
              <a:gd name="connsiteY64" fmla="*/ 5654883 h 6035883"/>
              <a:gd name="connsiteX65" fmla="*/ 7245830 w 7454937"/>
              <a:gd name="connsiteY65" fmla="*/ 6035883 h 6035883"/>
              <a:gd name="connsiteX0" fmla="*/ 7306153 w 7455009"/>
              <a:gd name="connsiteY0" fmla="*/ 2934720 h 6035883"/>
              <a:gd name="connsiteX1" fmla="*/ 7455009 w 7455009"/>
              <a:gd name="connsiteY1" fmla="*/ 2583846 h 6035883"/>
              <a:gd name="connsiteX2" fmla="*/ 7306153 w 7455009"/>
              <a:gd name="connsiteY2" fmla="*/ 2381827 h 6035883"/>
              <a:gd name="connsiteX3" fmla="*/ 7104135 w 7455009"/>
              <a:gd name="connsiteY3" fmla="*/ 2466888 h 6035883"/>
              <a:gd name="connsiteX4" fmla="*/ 6827688 w 7455009"/>
              <a:gd name="connsiteY4" fmla="*/ 2605111 h 6035883"/>
              <a:gd name="connsiteX5" fmla="*/ 5243437 w 7455009"/>
              <a:gd name="connsiteY5" fmla="*/ 2371195 h 6035883"/>
              <a:gd name="connsiteX6" fmla="*/ 5317865 w 7455009"/>
              <a:gd name="connsiteY6" fmla="*/ 2126646 h 6035883"/>
              <a:gd name="connsiteX7" fmla="*/ 4254609 w 7455009"/>
              <a:gd name="connsiteY7" fmla="*/ 1860832 h 6035883"/>
              <a:gd name="connsiteX8" fmla="*/ 2593864 w 7455009"/>
              <a:gd name="connsiteY8" fmla="*/ 2155254 h 6035883"/>
              <a:gd name="connsiteX9" fmla="*/ 2213922 w 7455009"/>
              <a:gd name="connsiteY9" fmla="*/ 2059790 h 6035883"/>
              <a:gd name="connsiteX10" fmla="*/ 2072410 w 7455009"/>
              <a:gd name="connsiteY10" fmla="*/ 1848439 h 6035883"/>
              <a:gd name="connsiteX11" fmla="*/ 2128097 w 7455009"/>
              <a:gd name="connsiteY11" fmla="*/ 1478060 h 6035883"/>
              <a:gd name="connsiteX12" fmla="*/ 2245055 w 7455009"/>
              <a:gd name="connsiteY12" fmla="*/ 1371734 h 6035883"/>
              <a:gd name="connsiteX13" fmla="*/ 2137213 w 7455009"/>
              <a:gd name="connsiteY13" fmla="*/ 1218836 h 6035883"/>
              <a:gd name="connsiteX14" fmla="*/ 1882299 w 7455009"/>
              <a:gd name="connsiteY14" fmla="*/ 1119611 h 6035883"/>
              <a:gd name="connsiteX15" fmla="*/ 1959046 w 7455009"/>
              <a:gd name="connsiteY15" fmla="*/ 984754 h 6035883"/>
              <a:gd name="connsiteX16" fmla="*/ 2004547 w 7455009"/>
              <a:gd name="connsiteY16" fmla="*/ 993526 h 6035883"/>
              <a:gd name="connsiteX17" fmla="*/ 2028120 w 7455009"/>
              <a:gd name="connsiteY17" fmla="*/ 895945 h 6035883"/>
              <a:gd name="connsiteX18" fmla="*/ 1951398 w 7455009"/>
              <a:gd name="connsiteY18" fmla="*/ 548208 h 6035883"/>
              <a:gd name="connsiteX19" fmla="*/ 1575204 w 7455009"/>
              <a:gd name="connsiteY19" fmla="*/ 276581 h 6035883"/>
              <a:gd name="connsiteX20" fmla="*/ 1226102 w 7455009"/>
              <a:gd name="connsiteY20" fmla="*/ 244682 h 6035883"/>
              <a:gd name="connsiteX21" fmla="*/ 1073702 w 7455009"/>
              <a:gd name="connsiteY21" fmla="*/ 168482 h 6035883"/>
              <a:gd name="connsiteX22" fmla="*/ 994748 w 7455009"/>
              <a:gd name="connsiteY22" fmla="*/ 16261 h 6035883"/>
              <a:gd name="connsiteX23" fmla="*/ 593027 w 7455009"/>
              <a:gd name="connsiteY23" fmla="*/ 231682 h 6035883"/>
              <a:gd name="connsiteX24" fmla="*/ 309930 w 7455009"/>
              <a:gd name="connsiteY24" fmla="*/ 318707 h 6035883"/>
              <a:gd name="connsiteX25" fmla="*/ 246135 w 7455009"/>
              <a:gd name="connsiteY25" fmla="*/ 276581 h 6035883"/>
              <a:gd name="connsiteX26" fmla="*/ 1586 w 7455009"/>
              <a:gd name="connsiteY26" fmla="*/ 489232 h 6035883"/>
              <a:gd name="connsiteX27" fmla="*/ 218764 w 7455009"/>
              <a:gd name="connsiteY27" fmla="*/ 513444 h 6035883"/>
              <a:gd name="connsiteX28" fmla="*/ 509983 w 7455009"/>
              <a:gd name="connsiteY28" fmla="*/ 859003 h 6035883"/>
              <a:gd name="connsiteX29" fmla="*/ 1086107 w 7455009"/>
              <a:gd name="connsiteY29" fmla="*/ 1605650 h 6035883"/>
              <a:gd name="connsiteX30" fmla="*/ 1288125 w 7455009"/>
              <a:gd name="connsiteY30" fmla="*/ 1945892 h 6035883"/>
              <a:gd name="connsiteX31" fmla="*/ 1139269 w 7455009"/>
              <a:gd name="connsiteY31" fmla="*/ 2211706 h 6035883"/>
              <a:gd name="connsiteX32" fmla="*/ 915986 w 7455009"/>
              <a:gd name="connsiteY32" fmla="*/ 2328664 h 6035883"/>
              <a:gd name="connsiteX33" fmla="*/ 695649 w 7455009"/>
              <a:gd name="connsiteY33" fmla="*/ 2185914 h 6035883"/>
              <a:gd name="connsiteX34" fmla="*/ 745865 w 7455009"/>
              <a:gd name="connsiteY34" fmla="*/ 2105381 h 6035883"/>
              <a:gd name="connsiteX35" fmla="*/ 246135 w 7455009"/>
              <a:gd name="connsiteY35" fmla="*/ 2201074 h 6035883"/>
              <a:gd name="connsiteX36" fmla="*/ 613327 w 7455009"/>
              <a:gd name="connsiteY36" fmla="*/ 2232760 h 6035883"/>
              <a:gd name="connsiteX37" fmla="*/ 933412 w 7455009"/>
              <a:gd name="connsiteY37" fmla="*/ 2324364 h 6035883"/>
              <a:gd name="connsiteX38" fmla="*/ 1156451 w 7455009"/>
              <a:gd name="connsiteY38" fmla="*/ 2187719 h 6035883"/>
              <a:gd name="connsiteX39" fmla="*/ 1286764 w 7455009"/>
              <a:gd name="connsiteY39" fmla="*/ 1976428 h 6035883"/>
              <a:gd name="connsiteX40" fmla="*/ 1192432 w 7455009"/>
              <a:gd name="connsiteY40" fmla="*/ 1733241 h 6035883"/>
              <a:gd name="connsiteX41" fmla="*/ 312456 w 7455009"/>
              <a:gd name="connsiteY41" fmla="*/ 593241 h 6035883"/>
              <a:gd name="connsiteX42" fmla="*/ 111 w 7455009"/>
              <a:gd name="connsiteY42" fmla="*/ 489881 h 6035883"/>
              <a:gd name="connsiteX43" fmla="*/ 277822 w 7455009"/>
              <a:gd name="connsiteY43" fmla="*/ 293951 h 6035883"/>
              <a:gd name="connsiteX44" fmla="*/ 624086 w 7455009"/>
              <a:gd name="connsiteY44" fmla="*/ 211819 h 6035883"/>
              <a:gd name="connsiteX45" fmla="*/ 1011679 w 7455009"/>
              <a:gd name="connsiteY45" fmla="*/ 134 h 6035883"/>
              <a:gd name="connsiteX46" fmla="*/ 1075474 w 7455009"/>
              <a:gd name="connsiteY46" fmla="*/ 180888 h 6035883"/>
              <a:gd name="connsiteX47" fmla="*/ 1226102 w 7455009"/>
              <a:gd name="connsiteY47" fmla="*/ 244682 h 6035883"/>
              <a:gd name="connsiteX48" fmla="*/ 1530902 w 7455009"/>
              <a:gd name="connsiteY48" fmla="*/ 244682 h 6035883"/>
              <a:gd name="connsiteX49" fmla="*/ 1902034 w 7455009"/>
              <a:gd name="connsiteY49" fmla="*/ 483149 h 6035883"/>
              <a:gd name="connsiteX50" fmla="*/ 2014416 w 7455009"/>
              <a:gd name="connsiteY50" fmla="*/ 768214 h 6035883"/>
              <a:gd name="connsiteX51" fmla="*/ 2024832 w 7455009"/>
              <a:gd name="connsiteY51" fmla="*/ 983109 h 6035883"/>
              <a:gd name="connsiteX52" fmla="*/ 2127639 w 7455009"/>
              <a:gd name="connsiteY52" fmla="*/ 1108673 h 6035883"/>
              <a:gd name="connsiteX53" fmla="*/ 2276953 w 7455009"/>
              <a:gd name="connsiteY53" fmla="*/ 1350469 h 6035883"/>
              <a:gd name="connsiteX54" fmla="*/ 2140502 w 7455009"/>
              <a:gd name="connsiteY54" fmla="*/ 1463883 h 6035883"/>
              <a:gd name="connsiteX55" fmla="*/ 2095435 w 7455009"/>
              <a:gd name="connsiteY55" fmla="*/ 1930441 h 6035883"/>
              <a:gd name="connsiteX56" fmla="*/ 2595930 w 7455009"/>
              <a:gd name="connsiteY56" fmla="*/ 2381827 h 6035883"/>
              <a:gd name="connsiteX57" fmla="*/ 2478972 w 7455009"/>
              <a:gd name="connsiteY57" fmla="*/ 2456255 h 6035883"/>
              <a:gd name="connsiteX58" fmla="*/ 2521502 w 7455009"/>
              <a:gd name="connsiteY58" fmla="*/ 2732702 h 6035883"/>
              <a:gd name="connsiteX59" fmla="*/ 2564032 w 7455009"/>
              <a:gd name="connsiteY59" fmla="*/ 2828395 h 6035883"/>
              <a:gd name="connsiteX60" fmla="*/ 2659725 w 7455009"/>
              <a:gd name="connsiteY60" fmla="*/ 2860292 h 6035883"/>
              <a:gd name="connsiteX61" fmla="*/ 2627828 w 7455009"/>
              <a:gd name="connsiteY61" fmla="*/ 3009148 h 6035883"/>
              <a:gd name="connsiteX62" fmla="*/ 3116925 w 7455009"/>
              <a:gd name="connsiteY62" fmla="*/ 3062311 h 6035883"/>
              <a:gd name="connsiteX63" fmla="*/ 3754879 w 7455009"/>
              <a:gd name="connsiteY63" fmla="*/ 3232432 h 6035883"/>
              <a:gd name="connsiteX64" fmla="*/ 6864902 w 7455009"/>
              <a:gd name="connsiteY64" fmla="*/ 5654883 h 6035883"/>
              <a:gd name="connsiteX65" fmla="*/ 7245902 w 7455009"/>
              <a:gd name="connsiteY65" fmla="*/ 6035883 h 6035883"/>
              <a:gd name="connsiteX0" fmla="*/ 7306066 w 7454922"/>
              <a:gd name="connsiteY0" fmla="*/ 2934720 h 6035883"/>
              <a:gd name="connsiteX1" fmla="*/ 7454922 w 7454922"/>
              <a:gd name="connsiteY1" fmla="*/ 2583846 h 6035883"/>
              <a:gd name="connsiteX2" fmla="*/ 7306066 w 7454922"/>
              <a:gd name="connsiteY2" fmla="*/ 2381827 h 6035883"/>
              <a:gd name="connsiteX3" fmla="*/ 7104048 w 7454922"/>
              <a:gd name="connsiteY3" fmla="*/ 2466888 h 6035883"/>
              <a:gd name="connsiteX4" fmla="*/ 6827601 w 7454922"/>
              <a:gd name="connsiteY4" fmla="*/ 2605111 h 6035883"/>
              <a:gd name="connsiteX5" fmla="*/ 5243350 w 7454922"/>
              <a:gd name="connsiteY5" fmla="*/ 2371195 h 6035883"/>
              <a:gd name="connsiteX6" fmla="*/ 5317778 w 7454922"/>
              <a:gd name="connsiteY6" fmla="*/ 2126646 h 6035883"/>
              <a:gd name="connsiteX7" fmla="*/ 4254522 w 7454922"/>
              <a:gd name="connsiteY7" fmla="*/ 1860832 h 6035883"/>
              <a:gd name="connsiteX8" fmla="*/ 2593777 w 7454922"/>
              <a:gd name="connsiteY8" fmla="*/ 2155254 h 6035883"/>
              <a:gd name="connsiteX9" fmla="*/ 2213835 w 7454922"/>
              <a:gd name="connsiteY9" fmla="*/ 2059790 h 6035883"/>
              <a:gd name="connsiteX10" fmla="*/ 2072323 w 7454922"/>
              <a:gd name="connsiteY10" fmla="*/ 1848439 h 6035883"/>
              <a:gd name="connsiteX11" fmla="*/ 2128010 w 7454922"/>
              <a:gd name="connsiteY11" fmla="*/ 1478060 h 6035883"/>
              <a:gd name="connsiteX12" fmla="*/ 2244968 w 7454922"/>
              <a:gd name="connsiteY12" fmla="*/ 1371734 h 6035883"/>
              <a:gd name="connsiteX13" fmla="*/ 2137126 w 7454922"/>
              <a:gd name="connsiteY13" fmla="*/ 1218836 h 6035883"/>
              <a:gd name="connsiteX14" fmla="*/ 1882212 w 7454922"/>
              <a:gd name="connsiteY14" fmla="*/ 1119611 h 6035883"/>
              <a:gd name="connsiteX15" fmla="*/ 1958959 w 7454922"/>
              <a:gd name="connsiteY15" fmla="*/ 984754 h 6035883"/>
              <a:gd name="connsiteX16" fmla="*/ 2004460 w 7454922"/>
              <a:gd name="connsiteY16" fmla="*/ 993526 h 6035883"/>
              <a:gd name="connsiteX17" fmla="*/ 2028033 w 7454922"/>
              <a:gd name="connsiteY17" fmla="*/ 895945 h 6035883"/>
              <a:gd name="connsiteX18" fmla="*/ 1951311 w 7454922"/>
              <a:gd name="connsiteY18" fmla="*/ 548208 h 6035883"/>
              <a:gd name="connsiteX19" fmla="*/ 1575117 w 7454922"/>
              <a:gd name="connsiteY19" fmla="*/ 276581 h 6035883"/>
              <a:gd name="connsiteX20" fmla="*/ 1226015 w 7454922"/>
              <a:gd name="connsiteY20" fmla="*/ 244682 h 6035883"/>
              <a:gd name="connsiteX21" fmla="*/ 1073615 w 7454922"/>
              <a:gd name="connsiteY21" fmla="*/ 168482 h 6035883"/>
              <a:gd name="connsiteX22" fmla="*/ 994661 w 7454922"/>
              <a:gd name="connsiteY22" fmla="*/ 16261 h 6035883"/>
              <a:gd name="connsiteX23" fmla="*/ 592940 w 7454922"/>
              <a:gd name="connsiteY23" fmla="*/ 231682 h 6035883"/>
              <a:gd name="connsiteX24" fmla="*/ 309843 w 7454922"/>
              <a:gd name="connsiteY24" fmla="*/ 318707 h 6035883"/>
              <a:gd name="connsiteX25" fmla="*/ 246048 w 7454922"/>
              <a:gd name="connsiteY25" fmla="*/ 276581 h 6035883"/>
              <a:gd name="connsiteX26" fmla="*/ 1499 w 7454922"/>
              <a:gd name="connsiteY26" fmla="*/ 489232 h 6035883"/>
              <a:gd name="connsiteX27" fmla="*/ 218677 w 7454922"/>
              <a:gd name="connsiteY27" fmla="*/ 513444 h 6035883"/>
              <a:gd name="connsiteX28" fmla="*/ 509896 w 7454922"/>
              <a:gd name="connsiteY28" fmla="*/ 859003 h 6035883"/>
              <a:gd name="connsiteX29" fmla="*/ 1086020 w 7454922"/>
              <a:gd name="connsiteY29" fmla="*/ 1605650 h 6035883"/>
              <a:gd name="connsiteX30" fmla="*/ 1288038 w 7454922"/>
              <a:gd name="connsiteY30" fmla="*/ 1945892 h 6035883"/>
              <a:gd name="connsiteX31" fmla="*/ 1139182 w 7454922"/>
              <a:gd name="connsiteY31" fmla="*/ 2211706 h 6035883"/>
              <a:gd name="connsiteX32" fmla="*/ 915899 w 7454922"/>
              <a:gd name="connsiteY32" fmla="*/ 2328664 h 6035883"/>
              <a:gd name="connsiteX33" fmla="*/ 695562 w 7454922"/>
              <a:gd name="connsiteY33" fmla="*/ 2185914 h 6035883"/>
              <a:gd name="connsiteX34" fmla="*/ 745778 w 7454922"/>
              <a:gd name="connsiteY34" fmla="*/ 2105381 h 6035883"/>
              <a:gd name="connsiteX35" fmla="*/ 246048 w 7454922"/>
              <a:gd name="connsiteY35" fmla="*/ 2201074 h 6035883"/>
              <a:gd name="connsiteX36" fmla="*/ 613240 w 7454922"/>
              <a:gd name="connsiteY36" fmla="*/ 2232760 h 6035883"/>
              <a:gd name="connsiteX37" fmla="*/ 933325 w 7454922"/>
              <a:gd name="connsiteY37" fmla="*/ 2324364 h 6035883"/>
              <a:gd name="connsiteX38" fmla="*/ 1156364 w 7454922"/>
              <a:gd name="connsiteY38" fmla="*/ 2187719 h 6035883"/>
              <a:gd name="connsiteX39" fmla="*/ 1286677 w 7454922"/>
              <a:gd name="connsiteY39" fmla="*/ 1976428 h 6035883"/>
              <a:gd name="connsiteX40" fmla="*/ 1192345 w 7454922"/>
              <a:gd name="connsiteY40" fmla="*/ 1733241 h 6035883"/>
              <a:gd name="connsiteX41" fmla="*/ 312369 w 7454922"/>
              <a:gd name="connsiteY41" fmla="*/ 593241 h 6035883"/>
              <a:gd name="connsiteX42" fmla="*/ 24 w 7454922"/>
              <a:gd name="connsiteY42" fmla="*/ 489881 h 6035883"/>
              <a:gd name="connsiteX43" fmla="*/ 295842 w 7454922"/>
              <a:gd name="connsiteY43" fmla="*/ 307531 h 6035883"/>
              <a:gd name="connsiteX44" fmla="*/ 623999 w 7454922"/>
              <a:gd name="connsiteY44" fmla="*/ 211819 h 6035883"/>
              <a:gd name="connsiteX45" fmla="*/ 1011592 w 7454922"/>
              <a:gd name="connsiteY45" fmla="*/ 134 h 6035883"/>
              <a:gd name="connsiteX46" fmla="*/ 1075387 w 7454922"/>
              <a:gd name="connsiteY46" fmla="*/ 180888 h 6035883"/>
              <a:gd name="connsiteX47" fmla="*/ 1226015 w 7454922"/>
              <a:gd name="connsiteY47" fmla="*/ 244682 h 6035883"/>
              <a:gd name="connsiteX48" fmla="*/ 1530815 w 7454922"/>
              <a:gd name="connsiteY48" fmla="*/ 244682 h 6035883"/>
              <a:gd name="connsiteX49" fmla="*/ 1901947 w 7454922"/>
              <a:gd name="connsiteY49" fmla="*/ 483149 h 6035883"/>
              <a:gd name="connsiteX50" fmla="*/ 2014329 w 7454922"/>
              <a:gd name="connsiteY50" fmla="*/ 768214 h 6035883"/>
              <a:gd name="connsiteX51" fmla="*/ 2024745 w 7454922"/>
              <a:gd name="connsiteY51" fmla="*/ 983109 h 6035883"/>
              <a:gd name="connsiteX52" fmla="*/ 2127552 w 7454922"/>
              <a:gd name="connsiteY52" fmla="*/ 1108673 h 6035883"/>
              <a:gd name="connsiteX53" fmla="*/ 2276866 w 7454922"/>
              <a:gd name="connsiteY53" fmla="*/ 1350469 h 6035883"/>
              <a:gd name="connsiteX54" fmla="*/ 2140415 w 7454922"/>
              <a:gd name="connsiteY54" fmla="*/ 1463883 h 6035883"/>
              <a:gd name="connsiteX55" fmla="*/ 2095348 w 7454922"/>
              <a:gd name="connsiteY55" fmla="*/ 1930441 h 6035883"/>
              <a:gd name="connsiteX56" fmla="*/ 2595843 w 7454922"/>
              <a:gd name="connsiteY56" fmla="*/ 2381827 h 6035883"/>
              <a:gd name="connsiteX57" fmla="*/ 2478885 w 7454922"/>
              <a:gd name="connsiteY57" fmla="*/ 2456255 h 6035883"/>
              <a:gd name="connsiteX58" fmla="*/ 2521415 w 7454922"/>
              <a:gd name="connsiteY58" fmla="*/ 2732702 h 6035883"/>
              <a:gd name="connsiteX59" fmla="*/ 2563945 w 7454922"/>
              <a:gd name="connsiteY59" fmla="*/ 2828395 h 6035883"/>
              <a:gd name="connsiteX60" fmla="*/ 2659638 w 7454922"/>
              <a:gd name="connsiteY60" fmla="*/ 2860292 h 6035883"/>
              <a:gd name="connsiteX61" fmla="*/ 2627741 w 7454922"/>
              <a:gd name="connsiteY61" fmla="*/ 3009148 h 6035883"/>
              <a:gd name="connsiteX62" fmla="*/ 3116838 w 7454922"/>
              <a:gd name="connsiteY62" fmla="*/ 3062311 h 6035883"/>
              <a:gd name="connsiteX63" fmla="*/ 3754792 w 7454922"/>
              <a:gd name="connsiteY63" fmla="*/ 3232432 h 6035883"/>
              <a:gd name="connsiteX64" fmla="*/ 6864815 w 7454922"/>
              <a:gd name="connsiteY64" fmla="*/ 5654883 h 6035883"/>
              <a:gd name="connsiteX65" fmla="*/ 7245815 w 7454922"/>
              <a:gd name="connsiteY65" fmla="*/ 6035883 h 6035883"/>
              <a:gd name="connsiteX0" fmla="*/ 7307157 w 7456013"/>
              <a:gd name="connsiteY0" fmla="*/ 2934720 h 6035883"/>
              <a:gd name="connsiteX1" fmla="*/ 7456013 w 7456013"/>
              <a:gd name="connsiteY1" fmla="*/ 2583846 h 6035883"/>
              <a:gd name="connsiteX2" fmla="*/ 7307157 w 7456013"/>
              <a:gd name="connsiteY2" fmla="*/ 2381827 h 6035883"/>
              <a:gd name="connsiteX3" fmla="*/ 7105139 w 7456013"/>
              <a:gd name="connsiteY3" fmla="*/ 2466888 h 6035883"/>
              <a:gd name="connsiteX4" fmla="*/ 6828692 w 7456013"/>
              <a:gd name="connsiteY4" fmla="*/ 2605111 h 6035883"/>
              <a:gd name="connsiteX5" fmla="*/ 5244441 w 7456013"/>
              <a:gd name="connsiteY5" fmla="*/ 2371195 h 6035883"/>
              <a:gd name="connsiteX6" fmla="*/ 5318869 w 7456013"/>
              <a:gd name="connsiteY6" fmla="*/ 2126646 h 6035883"/>
              <a:gd name="connsiteX7" fmla="*/ 4255613 w 7456013"/>
              <a:gd name="connsiteY7" fmla="*/ 1860832 h 6035883"/>
              <a:gd name="connsiteX8" fmla="*/ 2594868 w 7456013"/>
              <a:gd name="connsiteY8" fmla="*/ 2155254 h 6035883"/>
              <a:gd name="connsiteX9" fmla="*/ 2214926 w 7456013"/>
              <a:gd name="connsiteY9" fmla="*/ 2059790 h 6035883"/>
              <a:gd name="connsiteX10" fmla="*/ 2073414 w 7456013"/>
              <a:gd name="connsiteY10" fmla="*/ 1848439 h 6035883"/>
              <a:gd name="connsiteX11" fmla="*/ 2129101 w 7456013"/>
              <a:gd name="connsiteY11" fmla="*/ 1478060 h 6035883"/>
              <a:gd name="connsiteX12" fmla="*/ 2246059 w 7456013"/>
              <a:gd name="connsiteY12" fmla="*/ 1371734 h 6035883"/>
              <a:gd name="connsiteX13" fmla="*/ 2138217 w 7456013"/>
              <a:gd name="connsiteY13" fmla="*/ 1218836 h 6035883"/>
              <a:gd name="connsiteX14" fmla="*/ 1883303 w 7456013"/>
              <a:gd name="connsiteY14" fmla="*/ 1119611 h 6035883"/>
              <a:gd name="connsiteX15" fmla="*/ 1960050 w 7456013"/>
              <a:gd name="connsiteY15" fmla="*/ 984754 h 6035883"/>
              <a:gd name="connsiteX16" fmla="*/ 2005551 w 7456013"/>
              <a:gd name="connsiteY16" fmla="*/ 993526 h 6035883"/>
              <a:gd name="connsiteX17" fmla="*/ 2029124 w 7456013"/>
              <a:gd name="connsiteY17" fmla="*/ 895945 h 6035883"/>
              <a:gd name="connsiteX18" fmla="*/ 1952402 w 7456013"/>
              <a:gd name="connsiteY18" fmla="*/ 548208 h 6035883"/>
              <a:gd name="connsiteX19" fmla="*/ 1576208 w 7456013"/>
              <a:gd name="connsiteY19" fmla="*/ 276581 h 6035883"/>
              <a:gd name="connsiteX20" fmla="*/ 1227106 w 7456013"/>
              <a:gd name="connsiteY20" fmla="*/ 244682 h 6035883"/>
              <a:gd name="connsiteX21" fmla="*/ 1074706 w 7456013"/>
              <a:gd name="connsiteY21" fmla="*/ 168482 h 6035883"/>
              <a:gd name="connsiteX22" fmla="*/ 995752 w 7456013"/>
              <a:gd name="connsiteY22" fmla="*/ 16261 h 6035883"/>
              <a:gd name="connsiteX23" fmla="*/ 594031 w 7456013"/>
              <a:gd name="connsiteY23" fmla="*/ 231682 h 6035883"/>
              <a:gd name="connsiteX24" fmla="*/ 310934 w 7456013"/>
              <a:gd name="connsiteY24" fmla="*/ 318707 h 6035883"/>
              <a:gd name="connsiteX25" fmla="*/ 247139 w 7456013"/>
              <a:gd name="connsiteY25" fmla="*/ 276581 h 6035883"/>
              <a:gd name="connsiteX26" fmla="*/ 2590 w 7456013"/>
              <a:gd name="connsiteY26" fmla="*/ 489232 h 6035883"/>
              <a:gd name="connsiteX27" fmla="*/ 219768 w 7456013"/>
              <a:gd name="connsiteY27" fmla="*/ 513444 h 6035883"/>
              <a:gd name="connsiteX28" fmla="*/ 510987 w 7456013"/>
              <a:gd name="connsiteY28" fmla="*/ 859003 h 6035883"/>
              <a:gd name="connsiteX29" fmla="*/ 1087111 w 7456013"/>
              <a:gd name="connsiteY29" fmla="*/ 1605650 h 6035883"/>
              <a:gd name="connsiteX30" fmla="*/ 1289129 w 7456013"/>
              <a:gd name="connsiteY30" fmla="*/ 1945892 h 6035883"/>
              <a:gd name="connsiteX31" fmla="*/ 1140273 w 7456013"/>
              <a:gd name="connsiteY31" fmla="*/ 2211706 h 6035883"/>
              <a:gd name="connsiteX32" fmla="*/ 916990 w 7456013"/>
              <a:gd name="connsiteY32" fmla="*/ 2328664 h 6035883"/>
              <a:gd name="connsiteX33" fmla="*/ 696653 w 7456013"/>
              <a:gd name="connsiteY33" fmla="*/ 2185914 h 6035883"/>
              <a:gd name="connsiteX34" fmla="*/ 746869 w 7456013"/>
              <a:gd name="connsiteY34" fmla="*/ 2105381 h 6035883"/>
              <a:gd name="connsiteX35" fmla="*/ 247139 w 7456013"/>
              <a:gd name="connsiteY35" fmla="*/ 2201074 h 6035883"/>
              <a:gd name="connsiteX36" fmla="*/ 614331 w 7456013"/>
              <a:gd name="connsiteY36" fmla="*/ 2232760 h 6035883"/>
              <a:gd name="connsiteX37" fmla="*/ 934416 w 7456013"/>
              <a:gd name="connsiteY37" fmla="*/ 2324364 h 6035883"/>
              <a:gd name="connsiteX38" fmla="*/ 1157455 w 7456013"/>
              <a:gd name="connsiteY38" fmla="*/ 2187719 h 6035883"/>
              <a:gd name="connsiteX39" fmla="*/ 1287768 w 7456013"/>
              <a:gd name="connsiteY39" fmla="*/ 1976428 h 6035883"/>
              <a:gd name="connsiteX40" fmla="*/ 1193436 w 7456013"/>
              <a:gd name="connsiteY40" fmla="*/ 1733241 h 6035883"/>
              <a:gd name="connsiteX41" fmla="*/ 313460 w 7456013"/>
              <a:gd name="connsiteY41" fmla="*/ 593241 h 6035883"/>
              <a:gd name="connsiteX42" fmla="*/ 1115 w 7456013"/>
              <a:gd name="connsiteY42" fmla="*/ 489881 h 6035883"/>
              <a:gd name="connsiteX43" fmla="*/ 215451 w 7456013"/>
              <a:gd name="connsiteY43" fmla="*/ 144568 h 6035883"/>
              <a:gd name="connsiteX44" fmla="*/ 625090 w 7456013"/>
              <a:gd name="connsiteY44" fmla="*/ 211819 h 6035883"/>
              <a:gd name="connsiteX45" fmla="*/ 1012683 w 7456013"/>
              <a:gd name="connsiteY45" fmla="*/ 134 h 6035883"/>
              <a:gd name="connsiteX46" fmla="*/ 1076478 w 7456013"/>
              <a:gd name="connsiteY46" fmla="*/ 180888 h 6035883"/>
              <a:gd name="connsiteX47" fmla="*/ 1227106 w 7456013"/>
              <a:gd name="connsiteY47" fmla="*/ 244682 h 6035883"/>
              <a:gd name="connsiteX48" fmla="*/ 1531906 w 7456013"/>
              <a:gd name="connsiteY48" fmla="*/ 244682 h 6035883"/>
              <a:gd name="connsiteX49" fmla="*/ 1903038 w 7456013"/>
              <a:gd name="connsiteY49" fmla="*/ 483149 h 6035883"/>
              <a:gd name="connsiteX50" fmla="*/ 2015420 w 7456013"/>
              <a:gd name="connsiteY50" fmla="*/ 768214 h 6035883"/>
              <a:gd name="connsiteX51" fmla="*/ 2025836 w 7456013"/>
              <a:gd name="connsiteY51" fmla="*/ 983109 h 6035883"/>
              <a:gd name="connsiteX52" fmla="*/ 2128643 w 7456013"/>
              <a:gd name="connsiteY52" fmla="*/ 1108673 h 6035883"/>
              <a:gd name="connsiteX53" fmla="*/ 2277957 w 7456013"/>
              <a:gd name="connsiteY53" fmla="*/ 1350469 h 6035883"/>
              <a:gd name="connsiteX54" fmla="*/ 2141506 w 7456013"/>
              <a:gd name="connsiteY54" fmla="*/ 1463883 h 6035883"/>
              <a:gd name="connsiteX55" fmla="*/ 2096439 w 7456013"/>
              <a:gd name="connsiteY55" fmla="*/ 1930441 h 6035883"/>
              <a:gd name="connsiteX56" fmla="*/ 2596934 w 7456013"/>
              <a:gd name="connsiteY56" fmla="*/ 2381827 h 6035883"/>
              <a:gd name="connsiteX57" fmla="*/ 2479976 w 7456013"/>
              <a:gd name="connsiteY57" fmla="*/ 2456255 h 6035883"/>
              <a:gd name="connsiteX58" fmla="*/ 2522506 w 7456013"/>
              <a:gd name="connsiteY58" fmla="*/ 2732702 h 6035883"/>
              <a:gd name="connsiteX59" fmla="*/ 2565036 w 7456013"/>
              <a:gd name="connsiteY59" fmla="*/ 2828395 h 6035883"/>
              <a:gd name="connsiteX60" fmla="*/ 2660729 w 7456013"/>
              <a:gd name="connsiteY60" fmla="*/ 2860292 h 6035883"/>
              <a:gd name="connsiteX61" fmla="*/ 2628832 w 7456013"/>
              <a:gd name="connsiteY61" fmla="*/ 3009148 h 6035883"/>
              <a:gd name="connsiteX62" fmla="*/ 3117929 w 7456013"/>
              <a:gd name="connsiteY62" fmla="*/ 3062311 h 6035883"/>
              <a:gd name="connsiteX63" fmla="*/ 3755883 w 7456013"/>
              <a:gd name="connsiteY63" fmla="*/ 3232432 h 6035883"/>
              <a:gd name="connsiteX64" fmla="*/ 6865906 w 7456013"/>
              <a:gd name="connsiteY64" fmla="*/ 5654883 h 6035883"/>
              <a:gd name="connsiteX65" fmla="*/ 7246906 w 7456013"/>
              <a:gd name="connsiteY65" fmla="*/ 6035883 h 6035883"/>
              <a:gd name="connsiteX0" fmla="*/ 7307066 w 7455922"/>
              <a:gd name="connsiteY0" fmla="*/ 2934720 h 6035883"/>
              <a:gd name="connsiteX1" fmla="*/ 7455922 w 7455922"/>
              <a:gd name="connsiteY1" fmla="*/ 2583846 h 6035883"/>
              <a:gd name="connsiteX2" fmla="*/ 7307066 w 7455922"/>
              <a:gd name="connsiteY2" fmla="*/ 2381827 h 6035883"/>
              <a:gd name="connsiteX3" fmla="*/ 7105048 w 7455922"/>
              <a:gd name="connsiteY3" fmla="*/ 2466888 h 6035883"/>
              <a:gd name="connsiteX4" fmla="*/ 6828601 w 7455922"/>
              <a:gd name="connsiteY4" fmla="*/ 2605111 h 6035883"/>
              <a:gd name="connsiteX5" fmla="*/ 5244350 w 7455922"/>
              <a:gd name="connsiteY5" fmla="*/ 2371195 h 6035883"/>
              <a:gd name="connsiteX6" fmla="*/ 5318778 w 7455922"/>
              <a:gd name="connsiteY6" fmla="*/ 2126646 h 6035883"/>
              <a:gd name="connsiteX7" fmla="*/ 4255522 w 7455922"/>
              <a:gd name="connsiteY7" fmla="*/ 1860832 h 6035883"/>
              <a:gd name="connsiteX8" fmla="*/ 2594777 w 7455922"/>
              <a:gd name="connsiteY8" fmla="*/ 2155254 h 6035883"/>
              <a:gd name="connsiteX9" fmla="*/ 2214835 w 7455922"/>
              <a:gd name="connsiteY9" fmla="*/ 2059790 h 6035883"/>
              <a:gd name="connsiteX10" fmla="*/ 2073323 w 7455922"/>
              <a:gd name="connsiteY10" fmla="*/ 1848439 h 6035883"/>
              <a:gd name="connsiteX11" fmla="*/ 2129010 w 7455922"/>
              <a:gd name="connsiteY11" fmla="*/ 1478060 h 6035883"/>
              <a:gd name="connsiteX12" fmla="*/ 2245968 w 7455922"/>
              <a:gd name="connsiteY12" fmla="*/ 1371734 h 6035883"/>
              <a:gd name="connsiteX13" fmla="*/ 2138126 w 7455922"/>
              <a:gd name="connsiteY13" fmla="*/ 1218836 h 6035883"/>
              <a:gd name="connsiteX14" fmla="*/ 1883212 w 7455922"/>
              <a:gd name="connsiteY14" fmla="*/ 1119611 h 6035883"/>
              <a:gd name="connsiteX15" fmla="*/ 1959959 w 7455922"/>
              <a:gd name="connsiteY15" fmla="*/ 984754 h 6035883"/>
              <a:gd name="connsiteX16" fmla="*/ 2005460 w 7455922"/>
              <a:gd name="connsiteY16" fmla="*/ 993526 h 6035883"/>
              <a:gd name="connsiteX17" fmla="*/ 2029033 w 7455922"/>
              <a:gd name="connsiteY17" fmla="*/ 895945 h 6035883"/>
              <a:gd name="connsiteX18" fmla="*/ 1952311 w 7455922"/>
              <a:gd name="connsiteY18" fmla="*/ 548208 h 6035883"/>
              <a:gd name="connsiteX19" fmla="*/ 1576117 w 7455922"/>
              <a:gd name="connsiteY19" fmla="*/ 276581 h 6035883"/>
              <a:gd name="connsiteX20" fmla="*/ 1227015 w 7455922"/>
              <a:gd name="connsiteY20" fmla="*/ 244682 h 6035883"/>
              <a:gd name="connsiteX21" fmla="*/ 1074615 w 7455922"/>
              <a:gd name="connsiteY21" fmla="*/ 168482 h 6035883"/>
              <a:gd name="connsiteX22" fmla="*/ 995661 w 7455922"/>
              <a:gd name="connsiteY22" fmla="*/ 16261 h 6035883"/>
              <a:gd name="connsiteX23" fmla="*/ 593940 w 7455922"/>
              <a:gd name="connsiteY23" fmla="*/ 231682 h 6035883"/>
              <a:gd name="connsiteX24" fmla="*/ 310843 w 7455922"/>
              <a:gd name="connsiteY24" fmla="*/ 318707 h 6035883"/>
              <a:gd name="connsiteX25" fmla="*/ 247048 w 7455922"/>
              <a:gd name="connsiteY25" fmla="*/ 276581 h 6035883"/>
              <a:gd name="connsiteX26" fmla="*/ 2499 w 7455922"/>
              <a:gd name="connsiteY26" fmla="*/ 489232 h 6035883"/>
              <a:gd name="connsiteX27" fmla="*/ 219677 w 7455922"/>
              <a:gd name="connsiteY27" fmla="*/ 513444 h 6035883"/>
              <a:gd name="connsiteX28" fmla="*/ 510896 w 7455922"/>
              <a:gd name="connsiteY28" fmla="*/ 859003 h 6035883"/>
              <a:gd name="connsiteX29" fmla="*/ 1087020 w 7455922"/>
              <a:gd name="connsiteY29" fmla="*/ 1605650 h 6035883"/>
              <a:gd name="connsiteX30" fmla="*/ 1289038 w 7455922"/>
              <a:gd name="connsiteY30" fmla="*/ 1945892 h 6035883"/>
              <a:gd name="connsiteX31" fmla="*/ 1140182 w 7455922"/>
              <a:gd name="connsiteY31" fmla="*/ 2211706 h 6035883"/>
              <a:gd name="connsiteX32" fmla="*/ 916899 w 7455922"/>
              <a:gd name="connsiteY32" fmla="*/ 2328664 h 6035883"/>
              <a:gd name="connsiteX33" fmla="*/ 696562 w 7455922"/>
              <a:gd name="connsiteY33" fmla="*/ 2185914 h 6035883"/>
              <a:gd name="connsiteX34" fmla="*/ 746778 w 7455922"/>
              <a:gd name="connsiteY34" fmla="*/ 2105381 h 6035883"/>
              <a:gd name="connsiteX35" fmla="*/ 247048 w 7455922"/>
              <a:gd name="connsiteY35" fmla="*/ 2201074 h 6035883"/>
              <a:gd name="connsiteX36" fmla="*/ 614240 w 7455922"/>
              <a:gd name="connsiteY36" fmla="*/ 2232760 h 6035883"/>
              <a:gd name="connsiteX37" fmla="*/ 934325 w 7455922"/>
              <a:gd name="connsiteY37" fmla="*/ 2324364 h 6035883"/>
              <a:gd name="connsiteX38" fmla="*/ 1157364 w 7455922"/>
              <a:gd name="connsiteY38" fmla="*/ 2187719 h 6035883"/>
              <a:gd name="connsiteX39" fmla="*/ 1287677 w 7455922"/>
              <a:gd name="connsiteY39" fmla="*/ 1976428 h 6035883"/>
              <a:gd name="connsiteX40" fmla="*/ 1193345 w 7455922"/>
              <a:gd name="connsiteY40" fmla="*/ 1733241 h 6035883"/>
              <a:gd name="connsiteX41" fmla="*/ 313369 w 7455922"/>
              <a:gd name="connsiteY41" fmla="*/ 593241 h 6035883"/>
              <a:gd name="connsiteX42" fmla="*/ 1024 w 7455922"/>
              <a:gd name="connsiteY42" fmla="*/ 489881 h 6035883"/>
              <a:gd name="connsiteX43" fmla="*/ 215360 w 7455922"/>
              <a:gd name="connsiteY43" fmla="*/ 144568 h 6035883"/>
              <a:gd name="connsiteX44" fmla="*/ 281682 w 7455922"/>
              <a:gd name="connsiteY44" fmla="*/ 181308 h 6035883"/>
              <a:gd name="connsiteX45" fmla="*/ 624999 w 7455922"/>
              <a:gd name="connsiteY45" fmla="*/ 211819 h 6035883"/>
              <a:gd name="connsiteX46" fmla="*/ 1012592 w 7455922"/>
              <a:gd name="connsiteY46" fmla="*/ 134 h 6035883"/>
              <a:gd name="connsiteX47" fmla="*/ 1076387 w 7455922"/>
              <a:gd name="connsiteY47" fmla="*/ 180888 h 6035883"/>
              <a:gd name="connsiteX48" fmla="*/ 1227015 w 7455922"/>
              <a:gd name="connsiteY48" fmla="*/ 244682 h 6035883"/>
              <a:gd name="connsiteX49" fmla="*/ 1531815 w 7455922"/>
              <a:gd name="connsiteY49" fmla="*/ 244682 h 6035883"/>
              <a:gd name="connsiteX50" fmla="*/ 1902947 w 7455922"/>
              <a:gd name="connsiteY50" fmla="*/ 483149 h 6035883"/>
              <a:gd name="connsiteX51" fmla="*/ 2015329 w 7455922"/>
              <a:gd name="connsiteY51" fmla="*/ 768214 h 6035883"/>
              <a:gd name="connsiteX52" fmla="*/ 2025745 w 7455922"/>
              <a:gd name="connsiteY52" fmla="*/ 983109 h 6035883"/>
              <a:gd name="connsiteX53" fmla="*/ 2128552 w 7455922"/>
              <a:gd name="connsiteY53" fmla="*/ 1108673 h 6035883"/>
              <a:gd name="connsiteX54" fmla="*/ 2277866 w 7455922"/>
              <a:gd name="connsiteY54" fmla="*/ 1350469 h 6035883"/>
              <a:gd name="connsiteX55" fmla="*/ 2141415 w 7455922"/>
              <a:gd name="connsiteY55" fmla="*/ 1463883 h 6035883"/>
              <a:gd name="connsiteX56" fmla="*/ 2096348 w 7455922"/>
              <a:gd name="connsiteY56" fmla="*/ 1930441 h 6035883"/>
              <a:gd name="connsiteX57" fmla="*/ 2596843 w 7455922"/>
              <a:gd name="connsiteY57" fmla="*/ 2381827 h 6035883"/>
              <a:gd name="connsiteX58" fmla="*/ 2479885 w 7455922"/>
              <a:gd name="connsiteY58" fmla="*/ 2456255 h 6035883"/>
              <a:gd name="connsiteX59" fmla="*/ 2522415 w 7455922"/>
              <a:gd name="connsiteY59" fmla="*/ 2732702 h 6035883"/>
              <a:gd name="connsiteX60" fmla="*/ 2564945 w 7455922"/>
              <a:gd name="connsiteY60" fmla="*/ 2828395 h 6035883"/>
              <a:gd name="connsiteX61" fmla="*/ 2660638 w 7455922"/>
              <a:gd name="connsiteY61" fmla="*/ 2860292 h 6035883"/>
              <a:gd name="connsiteX62" fmla="*/ 2628741 w 7455922"/>
              <a:gd name="connsiteY62" fmla="*/ 3009148 h 6035883"/>
              <a:gd name="connsiteX63" fmla="*/ 3117838 w 7455922"/>
              <a:gd name="connsiteY63" fmla="*/ 3062311 h 6035883"/>
              <a:gd name="connsiteX64" fmla="*/ 3755792 w 7455922"/>
              <a:gd name="connsiteY64" fmla="*/ 3232432 h 6035883"/>
              <a:gd name="connsiteX65" fmla="*/ 6865815 w 7455922"/>
              <a:gd name="connsiteY65" fmla="*/ 5654883 h 6035883"/>
              <a:gd name="connsiteX66" fmla="*/ 7246815 w 7455922"/>
              <a:gd name="connsiteY66" fmla="*/ 6035883 h 6035883"/>
              <a:gd name="connsiteX0" fmla="*/ 7307085 w 7455941"/>
              <a:gd name="connsiteY0" fmla="*/ 2934720 h 6035883"/>
              <a:gd name="connsiteX1" fmla="*/ 7455941 w 7455941"/>
              <a:gd name="connsiteY1" fmla="*/ 2583846 h 6035883"/>
              <a:gd name="connsiteX2" fmla="*/ 7307085 w 7455941"/>
              <a:gd name="connsiteY2" fmla="*/ 2381827 h 6035883"/>
              <a:gd name="connsiteX3" fmla="*/ 7105067 w 7455941"/>
              <a:gd name="connsiteY3" fmla="*/ 2466888 h 6035883"/>
              <a:gd name="connsiteX4" fmla="*/ 6828620 w 7455941"/>
              <a:gd name="connsiteY4" fmla="*/ 2605111 h 6035883"/>
              <a:gd name="connsiteX5" fmla="*/ 5244369 w 7455941"/>
              <a:gd name="connsiteY5" fmla="*/ 2371195 h 6035883"/>
              <a:gd name="connsiteX6" fmla="*/ 5318797 w 7455941"/>
              <a:gd name="connsiteY6" fmla="*/ 2126646 h 6035883"/>
              <a:gd name="connsiteX7" fmla="*/ 4255541 w 7455941"/>
              <a:gd name="connsiteY7" fmla="*/ 1860832 h 6035883"/>
              <a:gd name="connsiteX8" fmla="*/ 2594796 w 7455941"/>
              <a:gd name="connsiteY8" fmla="*/ 2155254 h 6035883"/>
              <a:gd name="connsiteX9" fmla="*/ 2214854 w 7455941"/>
              <a:gd name="connsiteY9" fmla="*/ 2059790 h 6035883"/>
              <a:gd name="connsiteX10" fmla="*/ 2073342 w 7455941"/>
              <a:gd name="connsiteY10" fmla="*/ 1848439 h 6035883"/>
              <a:gd name="connsiteX11" fmla="*/ 2129029 w 7455941"/>
              <a:gd name="connsiteY11" fmla="*/ 1478060 h 6035883"/>
              <a:gd name="connsiteX12" fmla="*/ 2245987 w 7455941"/>
              <a:gd name="connsiteY12" fmla="*/ 1371734 h 6035883"/>
              <a:gd name="connsiteX13" fmla="*/ 2138145 w 7455941"/>
              <a:gd name="connsiteY13" fmla="*/ 1218836 h 6035883"/>
              <a:gd name="connsiteX14" fmla="*/ 1883231 w 7455941"/>
              <a:gd name="connsiteY14" fmla="*/ 1119611 h 6035883"/>
              <a:gd name="connsiteX15" fmla="*/ 1959978 w 7455941"/>
              <a:gd name="connsiteY15" fmla="*/ 984754 h 6035883"/>
              <a:gd name="connsiteX16" fmla="*/ 2005479 w 7455941"/>
              <a:gd name="connsiteY16" fmla="*/ 993526 h 6035883"/>
              <a:gd name="connsiteX17" fmla="*/ 2029052 w 7455941"/>
              <a:gd name="connsiteY17" fmla="*/ 895945 h 6035883"/>
              <a:gd name="connsiteX18" fmla="*/ 1952330 w 7455941"/>
              <a:gd name="connsiteY18" fmla="*/ 548208 h 6035883"/>
              <a:gd name="connsiteX19" fmla="*/ 1576136 w 7455941"/>
              <a:gd name="connsiteY19" fmla="*/ 276581 h 6035883"/>
              <a:gd name="connsiteX20" fmla="*/ 1227034 w 7455941"/>
              <a:gd name="connsiteY20" fmla="*/ 244682 h 6035883"/>
              <a:gd name="connsiteX21" fmla="*/ 1074634 w 7455941"/>
              <a:gd name="connsiteY21" fmla="*/ 168482 h 6035883"/>
              <a:gd name="connsiteX22" fmla="*/ 995680 w 7455941"/>
              <a:gd name="connsiteY22" fmla="*/ 16261 h 6035883"/>
              <a:gd name="connsiteX23" fmla="*/ 593959 w 7455941"/>
              <a:gd name="connsiteY23" fmla="*/ 231682 h 6035883"/>
              <a:gd name="connsiteX24" fmla="*/ 310862 w 7455941"/>
              <a:gd name="connsiteY24" fmla="*/ 318707 h 6035883"/>
              <a:gd name="connsiteX25" fmla="*/ 247067 w 7455941"/>
              <a:gd name="connsiteY25" fmla="*/ 276581 h 6035883"/>
              <a:gd name="connsiteX26" fmla="*/ 2518 w 7455941"/>
              <a:gd name="connsiteY26" fmla="*/ 489232 h 6035883"/>
              <a:gd name="connsiteX27" fmla="*/ 219696 w 7455941"/>
              <a:gd name="connsiteY27" fmla="*/ 513444 h 6035883"/>
              <a:gd name="connsiteX28" fmla="*/ 510915 w 7455941"/>
              <a:gd name="connsiteY28" fmla="*/ 859003 h 6035883"/>
              <a:gd name="connsiteX29" fmla="*/ 1087039 w 7455941"/>
              <a:gd name="connsiteY29" fmla="*/ 1605650 h 6035883"/>
              <a:gd name="connsiteX30" fmla="*/ 1289057 w 7455941"/>
              <a:gd name="connsiteY30" fmla="*/ 1945892 h 6035883"/>
              <a:gd name="connsiteX31" fmla="*/ 1140201 w 7455941"/>
              <a:gd name="connsiteY31" fmla="*/ 2211706 h 6035883"/>
              <a:gd name="connsiteX32" fmla="*/ 916918 w 7455941"/>
              <a:gd name="connsiteY32" fmla="*/ 2328664 h 6035883"/>
              <a:gd name="connsiteX33" fmla="*/ 696581 w 7455941"/>
              <a:gd name="connsiteY33" fmla="*/ 2185914 h 6035883"/>
              <a:gd name="connsiteX34" fmla="*/ 746797 w 7455941"/>
              <a:gd name="connsiteY34" fmla="*/ 2105381 h 6035883"/>
              <a:gd name="connsiteX35" fmla="*/ 247067 w 7455941"/>
              <a:gd name="connsiteY35" fmla="*/ 2201074 h 6035883"/>
              <a:gd name="connsiteX36" fmla="*/ 614259 w 7455941"/>
              <a:gd name="connsiteY36" fmla="*/ 2232760 h 6035883"/>
              <a:gd name="connsiteX37" fmla="*/ 934344 w 7455941"/>
              <a:gd name="connsiteY37" fmla="*/ 2324364 h 6035883"/>
              <a:gd name="connsiteX38" fmla="*/ 1157383 w 7455941"/>
              <a:gd name="connsiteY38" fmla="*/ 2187719 h 6035883"/>
              <a:gd name="connsiteX39" fmla="*/ 1287696 w 7455941"/>
              <a:gd name="connsiteY39" fmla="*/ 1976428 h 6035883"/>
              <a:gd name="connsiteX40" fmla="*/ 1193364 w 7455941"/>
              <a:gd name="connsiteY40" fmla="*/ 1733241 h 6035883"/>
              <a:gd name="connsiteX41" fmla="*/ 313388 w 7455941"/>
              <a:gd name="connsiteY41" fmla="*/ 593241 h 6035883"/>
              <a:gd name="connsiteX42" fmla="*/ 1043 w 7455941"/>
              <a:gd name="connsiteY42" fmla="*/ 489881 h 6035883"/>
              <a:gd name="connsiteX43" fmla="*/ 215379 w 7455941"/>
              <a:gd name="connsiteY43" fmla="*/ 144568 h 6035883"/>
              <a:gd name="connsiteX44" fmla="*/ 304335 w 7455941"/>
              <a:gd name="connsiteY44" fmla="*/ 317110 h 6035883"/>
              <a:gd name="connsiteX45" fmla="*/ 625018 w 7455941"/>
              <a:gd name="connsiteY45" fmla="*/ 211819 h 6035883"/>
              <a:gd name="connsiteX46" fmla="*/ 1012611 w 7455941"/>
              <a:gd name="connsiteY46" fmla="*/ 134 h 6035883"/>
              <a:gd name="connsiteX47" fmla="*/ 1076406 w 7455941"/>
              <a:gd name="connsiteY47" fmla="*/ 180888 h 6035883"/>
              <a:gd name="connsiteX48" fmla="*/ 1227034 w 7455941"/>
              <a:gd name="connsiteY48" fmla="*/ 244682 h 6035883"/>
              <a:gd name="connsiteX49" fmla="*/ 1531834 w 7455941"/>
              <a:gd name="connsiteY49" fmla="*/ 244682 h 6035883"/>
              <a:gd name="connsiteX50" fmla="*/ 1902966 w 7455941"/>
              <a:gd name="connsiteY50" fmla="*/ 483149 h 6035883"/>
              <a:gd name="connsiteX51" fmla="*/ 2015348 w 7455941"/>
              <a:gd name="connsiteY51" fmla="*/ 768214 h 6035883"/>
              <a:gd name="connsiteX52" fmla="*/ 2025764 w 7455941"/>
              <a:gd name="connsiteY52" fmla="*/ 983109 h 6035883"/>
              <a:gd name="connsiteX53" fmla="*/ 2128571 w 7455941"/>
              <a:gd name="connsiteY53" fmla="*/ 1108673 h 6035883"/>
              <a:gd name="connsiteX54" fmla="*/ 2277885 w 7455941"/>
              <a:gd name="connsiteY54" fmla="*/ 1350469 h 6035883"/>
              <a:gd name="connsiteX55" fmla="*/ 2141434 w 7455941"/>
              <a:gd name="connsiteY55" fmla="*/ 1463883 h 6035883"/>
              <a:gd name="connsiteX56" fmla="*/ 2096367 w 7455941"/>
              <a:gd name="connsiteY56" fmla="*/ 1930441 h 6035883"/>
              <a:gd name="connsiteX57" fmla="*/ 2596862 w 7455941"/>
              <a:gd name="connsiteY57" fmla="*/ 2381827 h 6035883"/>
              <a:gd name="connsiteX58" fmla="*/ 2479904 w 7455941"/>
              <a:gd name="connsiteY58" fmla="*/ 2456255 h 6035883"/>
              <a:gd name="connsiteX59" fmla="*/ 2522434 w 7455941"/>
              <a:gd name="connsiteY59" fmla="*/ 2732702 h 6035883"/>
              <a:gd name="connsiteX60" fmla="*/ 2564964 w 7455941"/>
              <a:gd name="connsiteY60" fmla="*/ 2828395 h 6035883"/>
              <a:gd name="connsiteX61" fmla="*/ 2660657 w 7455941"/>
              <a:gd name="connsiteY61" fmla="*/ 2860292 h 6035883"/>
              <a:gd name="connsiteX62" fmla="*/ 2628760 w 7455941"/>
              <a:gd name="connsiteY62" fmla="*/ 3009148 h 6035883"/>
              <a:gd name="connsiteX63" fmla="*/ 3117857 w 7455941"/>
              <a:gd name="connsiteY63" fmla="*/ 3062311 h 6035883"/>
              <a:gd name="connsiteX64" fmla="*/ 3755811 w 7455941"/>
              <a:gd name="connsiteY64" fmla="*/ 3232432 h 6035883"/>
              <a:gd name="connsiteX65" fmla="*/ 6865834 w 7455941"/>
              <a:gd name="connsiteY65" fmla="*/ 5654883 h 6035883"/>
              <a:gd name="connsiteX66" fmla="*/ 7246834 w 7455941"/>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04520 w 7455394"/>
              <a:gd name="connsiteY3" fmla="*/ 2466888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04520 w 7455394"/>
              <a:gd name="connsiteY3" fmla="*/ 2466888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86413 w 7455394"/>
              <a:gd name="connsiteY3" fmla="*/ 2498575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86413 w 7455394"/>
              <a:gd name="connsiteY3" fmla="*/ 2498575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86413 w 7455394"/>
              <a:gd name="connsiteY3" fmla="*/ 2498575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95466 w 7455394"/>
              <a:gd name="connsiteY3" fmla="*/ 2521209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9230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3974 w 7455394"/>
              <a:gd name="connsiteY39" fmla="*/ 201135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3974 w 7455394"/>
              <a:gd name="connsiteY39" fmla="*/ 201135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350649 w 7455394"/>
              <a:gd name="connsiteY39" fmla="*/ 197325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192817 w 7455394"/>
              <a:gd name="connsiteY39" fmla="*/ 1733241 h 6035883"/>
              <a:gd name="connsiteX40" fmla="*/ 312841 w 7455394"/>
              <a:gd name="connsiteY40" fmla="*/ 593241 h 6035883"/>
              <a:gd name="connsiteX41" fmla="*/ 496 w 7455394"/>
              <a:gd name="connsiteY41" fmla="*/ 489881 h 6035883"/>
              <a:gd name="connsiteX42" fmla="*/ 241992 w 7455394"/>
              <a:gd name="connsiteY42" fmla="*/ 280370 h 6035883"/>
              <a:gd name="connsiteX43" fmla="*/ 303788 w 7455394"/>
              <a:gd name="connsiteY43" fmla="*/ 317110 h 6035883"/>
              <a:gd name="connsiteX44" fmla="*/ 624471 w 7455394"/>
              <a:gd name="connsiteY44" fmla="*/ 211819 h 6035883"/>
              <a:gd name="connsiteX45" fmla="*/ 1012064 w 7455394"/>
              <a:gd name="connsiteY45" fmla="*/ 134 h 6035883"/>
              <a:gd name="connsiteX46" fmla="*/ 1075859 w 7455394"/>
              <a:gd name="connsiteY46" fmla="*/ 180888 h 6035883"/>
              <a:gd name="connsiteX47" fmla="*/ 1226487 w 7455394"/>
              <a:gd name="connsiteY47" fmla="*/ 244682 h 6035883"/>
              <a:gd name="connsiteX48" fmla="*/ 1531287 w 7455394"/>
              <a:gd name="connsiteY48" fmla="*/ 244682 h 6035883"/>
              <a:gd name="connsiteX49" fmla="*/ 1902419 w 7455394"/>
              <a:gd name="connsiteY49" fmla="*/ 483149 h 6035883"/>
              <a:gd name="connsiteX50" fmla="*/ 2014801 w 7455394"/>
              <a:gd name="connsiteY50" fmla="*/ 768214 h 6035883"/>
              <a:gd name="connsiteX51" fmla="*/ 2025217 w 7455394"/>
              <a:gd name="connsiteY51" fmla="*/ 983109 h 6035883"/>
              <a:gd name="connsiteX52" fmla="*/ 2128024 w 7455394"/>
              <a:gd name="connsiteY52" fmla="*/ 1108673 h 6035883"/>
              <a:gd name="connsiteX53" fmla="*/ 2254705 w 7455394"/>
              <a:gd name="connsiteY53" fmla="*/ 1350469 h 6035883"/>
              <a:gd name="connsiteX54" fmla="*/ 2140887 w 7455394"/>
              <a:gd name="connsiteY54" fmla="*/ 1463883 h 6035883"/>
              <a:gd name="connsiteX55" fmla="*/ 2095820 w 7455394"/>
              <a:gd name="connsiteY55" fmla="*/ 1930441 h 6035883"/>
              <a:gd name="connsiteX56" fmla="*/ 2596315 w 7455394"/>
              <a:gd name="connsiteY56" fmla="*/ 2381827 h 6035883"/>
              <a:gd name="connsiteX57" fmla="*/ 2479357 w 7455394"/>
              <a:gd name="connsiteY57" fmla="*/ 2456255 h 6035883"/>
              <a:gd name="connsiteX58" fmla="*/ 2521887 w 7455394"/>
              <a:gd name="connsiteY58" fmla="*/ 2732702 h 6035883"/>
              <a:gd name="connsiteX59" fmla="*/ 2564417 w 7455394"/>
              <a:gd name="connsiteY59" fmla="*/ 2828395 h 6035883"/>
              <a:gd name="connsiteX60" fmla="*/ 2660110 w 7455394"/>
              <a:gd name="connsiteY60" fmla="*/ 2860292 h 6035883"/>
              <a:gd name="connsiteX61" fmla="*/ 2628213 w 7455394"/>
              <a:gd name="connsiteY61" fmla="*/ 3009148 h 6035883"/>
              <a:gd name="connsiteX62" fmla="*/ 3117310 w 7455394"/>
              <a:gd name="connsiteY62" fmla="*/ 3062311 h 6035883"/>
              <a:gd name="connsiteX63" fmla="*/ 3755264 w 7455394"/>
              <a:gd name="connsiteY63" fmla="*/ 3232432 h 6035883"/>
              <a:gd name="connsiteX64" fmla="*/ 6865287 w 7455394"/>
              <a:gd name="connsiteY64" fmla="*/ 5654883 h 6035883"/>
              <a:gd name="connsiteX65" fmla="*/ 7246287 w 7455394"/>
              <a:gd name="connsiteY65"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189642 w 7455394"/>
              <a:gd name="connsiteY39" fmla="*/ 1749116 h 6035883"/>
              <a:gd name="connsiteX40" fmla="*/ 312841 w 7455394"/>
              <a:gd name="connsiteY40" fmla="*/ 593241 h 6035883"/>
              <a:gd name="connsiteX41" fmla="*/ 496 w 7455394"/>
              <a:gd name="connsiteY41" fmla="*/ 489881 h 6035883"/>
              <a:gd name="connsiteX42" fmla="*/ 241992 w 7455394"/>
              <a:gd name="connsiteY42" fmla="*/ 280370 h 6035883"/>
              <a:gd name="connsiteX43" fmla="*/ 303788 w 7455394"/>
              <a:gd name="connsiteY43" fmla="*/ 317110 h 6035883"/>
              <a:gd name="connsiteX44" fmla="*/ 624471 w 7455394"/>
              <a:gd name="connsiteY44" fmla="*/ 211819 h 6035883"/>
              <a:gd name="connsiteX45" fmla="*/ 1012064 w 7455394"/>
              <a:gd name="connsiteY45" fmla="*/ 134 h 6035883"/>
              <a:gd name="connsiteX46" fmla="*/ 1075859 w 7455394"/>
              <a:gd name="connsiteY46" fmla="*/ 180888 h 6035883"/>
              <a:gd name="connsiteX47" fmla="*/ 1226487 w 7455394"/>
              <a:gd name="connsiteY47" fmla="*/ 244682 h 6035883"/>
              <a:gd name="connsiteX48" fmla="*/ 1531287 w 7455394"/>
              <a:gd name="connsiteY48" fmla="*/ 244682 h 6035883"/>
              <a:gd name="connsiteX49" fmla="*/ 1902419 w 7455394"/>
              <a:gd name="connsiteY49" fmla="*/ 483149 h 6035883"/>
              <a:gd name="connsiteX50" fmla="*/ 2014801 w 7455394"/>
              <a:gd name="connsiteY50" fmla="*/ 768214 h 6035883"/>
              <a:gd name="connsiteX51" fmla="*/ 2025217 w 7455394"/>
              <a:gd name="connsiteY51" fmla="*/ 983109 h 6035883"/>
              <a:gd name="connsiteX52" fmla="*/ 2128024 w 7455394"/>
              <a:gd name="connsiteY52" fmla="*/ 1108673 h 6035883"/>
              <a:gd name="connsiteX53" fmla="*/ 2254705 w 7455394"/>
              <a:gd name="connsiteY53" fmla="*/ 1350469 h 6035883"/>
              <a:gd name="connsiteX54" fmla="*/ 2140887 w 7455394"/>
              <a:gd name="connsiteY54" fmla="*/ 1463883 h 6035883"/>
              <a:gd name="connsiteX55" fmla="*/ 2095820 w 7455394"/>
              <a:gd name="connsiteY55" fmla="*/ 1930441 h 6035883"/>
              <a:gd name="connsiteX56" fmla="*/ 2596315 w 7455394"/>
              <a:gd name="connsiteY56" fmla="*/ 2381827 h 6035883"/>
              <a:gd name="connsiteX57" fmla="*/ 2479357 w 7455394"/>
              <a:gd name="connsiteY57" fmla="*/ 2456255 h 6035883"/>
              <a:gd name="connsiteX58" fmla="*/ 2521887 w 7455394"/>
              <a:gd name="connsiteY58" fmla="*/ 2732702 h 6035883"/>
              <a:gd name="connsiteX59" fmla="*/ 2564417 w 7455394"/>
              <a:gd name="connsiteY59" fmla="*/ 2828395 h 6035883"/>
              <a:gd name="connsiteX60" fmla="*/ 2660110 w 7455394"/>
              <a:gd name="connsiteY60" fmla="*/ 2860292 h 6035883"/>
              <a:gd name="connsiteX61" fmla="*/ 2628213 w 7455394"/>
              <a:gd name="connsiteY61" fmla="*/ 3009148 h 6035883"/>
              <a:gd name="connsiteX62" fmla="*/ 3117310 w 7455394"/>
              <a:gd name="connsiteY62" fmla="*/ 3062311 h 6035883"/>
              <a:gd name="connsiteX63" fmla="*/ 3755264 w 7455394"/>
              <a:gd name="connsiteY63" fmla="*/ 3232432 h 6035883"/>
              <a:gd name="connsiteX64" fmla="*/ 6865287 w 7455394"/>
              <a:gd name="connsiteY64" fmla="*/ 5654883 h 6035883"/>
              <a:gd name="connsiteX65" fmla="*/ 7246287 w 7455394"/>
              <a:gd name="connsiteY65"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56760 w 7455394"/>
              <a:gd name="connsiteY30" fmla="*/ 196494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189642 w 7455394"/>
              <a:gd name="connsiteY39" fmla="*/ 1749116 h 6035883"/>
              <a:gd name="connsiteX40" fmla="*/ 312841 w 7455394"/>
              <a:gd name="connsiteY40" fmla="*/ 593241 h 6035883"/>
              <a:gd name="connsiteX41" fmla="*/ 496 w 7455394"/>
              <a:gd name="connsiteY41" fmla="*/ 489881 h 6035883"/>
              <a:gd name="connsiteX42" fmla="*/ 241992 w 7455394"/>
              <a:gd name="connsiteY42" fmla="*/ 280370 h 6035883"/>
              <a:gd name="connsiteX43" fmla="*/ 303788 w 7455394"/>
              <a:gd name="connsiteY43" fmla="*/ 317110 h 6035883"/>
              <a:gd name="connsiteX44" fmla="*/ 624471 w 7455394"/>
              <a:gd name="connsiteY44" fmla="*/ 211819 h 6035883"/>
              <a:gd name="connsiteX45" fmla="*/ 1012064 w 7455394"/>
              <a:gd name="connsiteY45" fmla="*/ 134 h 6035883"/>
              <a:gd name="connsiteX46" fmla="*/ 1075859 w 7455394"/>
              <a:gd name="connsiteY46" fmla="*/ 180888 h 6035883"/>
              <a:gd name="connsiteX47" fmla="*/ 1226487 w 7455394"/>
              <a:gd name="connsiteY47" fmla="*/ 244682 h 6035883"/>
              <a:gd name="connsiteX48" fmla="*/ 1531287 w 7455394"/>
              <a:gd name="connsiteY48" fmla="*/ 244682 h 6035883"/>
              <a:gd name="connsiteX49" fmla="*/ 1902419 w 7455394"/>
              <a:gd name="connsiteY49" fmla="*/ 483149 h 6035883"/>
              <a:gd name="connsiteX50" fmla="*/ 2014801 w 7455394"/>
              <a:gd name="connsiteY50" fmla="*/ 768214 h 6035883"/>
              <a:gd name="connsiteX51" fmla="*/ 2025217 w 7455394"/>
              <a:gd name="connsiteY51" fmla="*/ 983109 h 6035883"/>
              <a:gd name="connsiteX52" fmla="*/ 2128024 w 7455394"/>
              <a:gd name="connsiteY52" fmla="*/ 1108673 h 6035883"/>
              <a:gd name="connsiteX53" fmla="*/ 2254705 w 7455394"/>
              <a:gd name="connsiteY53" fmla="*/ 1350469 h 6035883"/>
              <a:gd name="connsiteX54" fmla="*/ 2140887 w 7455394"/>
              <a:gd name="connsiteY54" fmla="*/ 1463883 h 6035883"/>
              <a:gd name="connsiteX55" fmla="*/ 2095820 w 7455394"/>
              <a:gd name="connsiteY55" fmla="*/ 1930441 h 6035883"/>
              <a:gd name="connsiteX56" fmla="*/ 2596315 w 7455394"/>
              <a:gd name="connsiteY56" fmla="*/ 2381827 h 6035883"/>
              <a:gd name="connsiteX57" fmla="*/ 2479357 w 7455394"/>
              <a:gd name="connsiteY57" fmla="*/ 2456255 h 6035883"/>
              <a:gd name="connsiteX58" fmla="*/ 2521887 w 7455394"/>
              <a:gd name="connsiteY58" fmla="*/ 2732702 h 6035883"/>
              <a:gd name="connsiteX59" fmla="*/ 2564417 w 7455394"/>
              <a:gd name="connsiteY59" fmla="*/ 2828395 h 6035883"/>
              <a:gd name="connsiteX60" fmla="*/ 2660110 w 7455394"/>
              <a:gd name="connsiteY60" fmla="*/ 2860292 h 6035883"/>
              <a:gd name="connsiteX61" fmla="*/ 2628213 w 7455394"/>
              <a:gd name="connsiteY61" fmla="*/ 3009148 h 6035883"/>
              <a:gd name="connsiteX62" fmla="*/ 3117310 w 7455394"/>
              <a:gd name="connsiteY62" fmla="*/ 3062311 h 6035883"/>
              <a:gd name="connsiteX63" fmla="*/ 3755264 w 7455394"/>
              <a:gd name="connsiteY63" fmla="*/ 3232432 h 6035883"/>
              <a:gd name="connsiteX64" fmla="*/ 6865287 w 7455394"/>
              <a:gd name="connsiteY64" fmla="*/ 5654883 h 6035883"/>
              <a:gd name="connsiteX65" fmla="*/ 7246287 w 7455394"/>
              <a:gd name="connsiteY65"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25295 w 7453535"/>
              <a:gd name="connsiteY3" fmla="*/ 2466888 h 6035883"/>
              <a:gd name="connsiteX4" fmla="*/ 6717572 w 7453535"/>
              <a:gd name="connsiteY4" fmla="*/ 2541736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54901 w 7453535"/>
              <a:gd name="connsiteY30" fmla="*/ 196494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187783 w 7453535"/>
              <a:gd name="connsiteY39" fmla="*/ 1749116 h 6035883"/>
              <a:gd name="connsiteX40" fmla="*/ 310982 w 7453535"/>
              <a:gd name="connsiteY40" fmla="*/ 593241 h 6035883"/>
              <a:gd name="connsiteX41" fmla="*/ 7691 w 7453535"/>
              <a:gd name="connsiteY41" fmla="*/ 476301 h 6035883"/>
              <a:gd name="connsiteX42" fmla="*/ 240133 w 7453535"/>
              <a:gd name="connsiteY42" fmla="*/ 280370 h 6035883"/>
              <a:gd name="connsiteX43" fmla="*/ 301929 w 7453535"/>
              <a:gd name="connsiteY43" fmla="*/ 317110 h 6035883"/>
              <a:gd name="connsiteX44" fmla="*/ 622612 w 7453535"/>
              <a:gd name="connsiteY44" fmla="*/ 211819 h 6035883"/>
              <a:gd name="connsiteX45" fmla="*/ 1010205 w 7453535"/>
              <a:gd name="connsiteY45" fmla="*/ 134 h 6035883"/>
              <a:gd name="connsiteX46" fmla="*/ 1074000 w 7453535"/>
              <a:gd name="connsiteY46" fmla="*/ 180888 h 6035883"/>
              <a:gd name="connsiteX47" fmla="*/ 1224628 w 7453535"/>
              <a:gd name="connsiteY47" fmla="*/ 244682 h 6035883"/>
              <a:gd name="connsiteX48" fmla="*/ 1529428 w 7453535"/>
              <a:gd name="connsiteY48" fmla="*/ 244682 h 6035883"/>
              <a:gd name="connsiteX49" fmla="*/ 1900560 w 7453535"/>
              <a:gd name="connsiteY49" fmla="*/ 483149 h 6035883"/>
              <a:gd name="connsiteX50" fmla="*/ 2012942 w 7453535"/>
              <a:gd name="connsiteY50" fmla="*/ 768214 h 6035883"/>
              <a:gd name="connsiteX51" fmla="*/ 2023358 w 7453535"/>
              <a:gd name="connsiteY51" fmla="*/ 983109 h 6035883"/>
              <a:gd name="connsiteX52" fmla="*/ 2126165 w 7453535"/>
              <a:gd name="connsiteY52" fmla="*/ 1108673 h 6035883"/>
              <a:gd name="connsiteX53" fmla="*/ 2252846 w 7453535"/>
              <a:gd name="connsiteY53" fmla="*/ 1350469 h 6035883"/>
              <a:gd name="connsiteX54" fmla="*/ 2139028 w 7453535"/>
              <a:gd name="connsiteY54" fmla="*/ 1463883 h 6035883"/>
              <a:gd name="connsiteX55" fmla="*/ 2093961 w 7453535"/>
              <a:gd name="connsiteY55" fmla="*/ 1930441 h 6035883"/>
              <a:gd name="connsiteX56" fmla="*/ 2594456 w 7453535"/>
              <a:gd name="connsiteY56" fmla="*/ 2381827 h 6035883"/>
              <a:gd name="connsiteX57" fmla="*/ 2477498 w 7453535"/>
              <a:gd name="connsiteY57" fmla="*/ 2456255 h 6035883"/>
              <a:gd name="connsiteX58" fmla="*/ 2520028 w 7453535"/>
              <a:gd name="connsiteY58" fmla="*/ 2732702 h 6035883"/>
              <a:gd name="connsiteX59" fmla="*/ 2562558 w 7453535"/>
              <a:gd name="connsiteY59" fmla="*/ 2828395 h 6035883"/>
              <a:gd name="connsiteX60" fmla="*/ 2658251 w 7453535"/>
              <a:gd name="connsiteY60" fmla="*/ 2860292 h 6035883"/>
              <a:gd name="connsiteX61" fmla="*/ 2626354 w 7453535"/>
              <a:gd name="connsiteY61" fmla="*/ 3009148 h 6035883"/>
              <a:gd name="connsiteX62" fmla="*/ 3115451 w 7453535"/>
              <a:gd name="connsiteY62" fmla="*/ 3062311 h 6035883"/>
              <a:gd name="connsiteX63" fmla="*/ 3753405 w 7453535"/>
              <a:gd name="connsiteY63" fmla="*/ 3232432 h 6035883"/>
              <a:gd name="connsiteX64" fmla="*/ 6863428 w 7453535"/>
              <a:gd name="connsiteY64" fmla="*/ 5654883 h 6035883"/>
              <a:gd name="connsiteX65" fmla="*/ 7244428 w 7453535"/>
              <a:gd name="connsiteY65"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25295 w 7453535"/>
              <a:gd name="connsiteY3" fmla="*/ 2466888 h 6035883"/>
              <a:gd name="connsiteX4" fmla="*/ 6717572 w 7453535"/>
              <a:gd name="connsiteY4" fmla="*/ 2541736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54901 w 7453535"/>
              <a:gd name="connsiteY30" fmla="*/ 196494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187783 w 7453535"/>
              <a:gd name="connsiteY39" fmla="*/ 1749116 h 6035883"/>
              <a:gd name="connsiteX40" fmla="*/ 310982 w 7453535"/>
              <a:gd name="connsiteY40" fmla="*/ 593241 h 6035883"/>
              <a:gd name="connsiteX41" fmla="*/ 7691 w 7453535"/>
              <a:gd name="connsiteY41" fmla="*/ 476301 h 6035883"/>
              <a:gd name="connsiteX42" fmla="*/ 240133 w 7453535"/>
              <a:gd name="connsiteY42" fmla="*/ 280370 h 6035883"/>
              <a:gd name="connsiteX43" fmla="*/ 301929 w 7453535"/>
              <a:gd name="connsiteY43" fmla="*/ 317110 h 6035883"/>
              <a:gd name="connsiteX44" fmla="*/ 622612 w 7453535"/>
              <a:gd name="connsiteY44" fmla="*/ 211819 h 6035883"/>
              <a:gd name="connsiteX45" fmla="*/ 1010205 w 7453535"/>
              <a:gd name="connsiteY45" fmla="*/ 134 h 6035883"/>
              <a:gd name="connsiteX46" fmla="*/ 1074000 w 7453535"/>
              <a:gd name="connsiteY46" fmla="*/ 180888 h 6035883"/>
              <a:gd name="connsiteX47" fmla="*/ 1224628 w 7453535"/>
              <a:gd name="connsiteY47" fmla="*/ 244682 h 6035883"/>
              <a:gd name="connsiteX48" fmla="*/ 1529428 w 7453535"/>
              <a:gd name="connsiteY48" fmla="*/ 244682 h 6035883"/>
              <a:gd name="connsiteX49" fmla="*/ 1900560 w 7453535"/>
              <a:gd name="connsiteY49" fmla="*/ 483149 h 6035883"/>
              <a:gd name="connsiteX50" fmla="*/ 2012942 w 7453535"/>
              <a:gd name="connsiteY50" fmla="*/ 768214 h 6035883"/>
              <a:gd name="connsiteX51" fmla="*/ 2023358 w 7453535"/>
              <a:gd name="connsiteY51" fmla="*/ 983109 h 6035883"/>
              <a:gd name="connsiteX52" fmla="*/ 2126165 w 7453535"/>
              <a:gd name="connsiteY52" fmla="*/ 1108673 h 6035883"/>
              <a:gd name="connsiteX53" fmla="*/ 2252846 w 7453535"/>
              <a:gd name="connsiteY53" fmla="*/ 1350469 h 6035883"/>
              <a:gd name="connsiteX54" fmla="*/ 2139028 w 7453535"/>
              <a:gd name="connsiteY54" fmla="*/ 1463883 h 6035883"/>
              <a:gd name="connsiteX55" fmla="*/ 2093961 w 7453535"/>
              <a:gd name="connsiteY55" fmla="*/ 1930441 h 6035883"/>
              <a:gd name="connsiteX56" fmla="*/ 2594456 w 7453535"/>
              <a:gd name="connsiteY56" fmla="*/ 2381827 h 6035883"/>
              <a:gd name="connsiteX57" fmla="*/ 2477498 w 7453535"/>
              <a:gd name="connsiteY57" fmla="*/ 2456255 h 6035883"/>
              <a:gd name="connsiteX58" fmla="*/ 2520028 w 7453535"/>
              <a:gd name="connsiteY58" fmla="*/ 2732702 h 6035883"/>
              <a:gd name="connsiteX59" fmla="*/ 2562558 w 7453535"/>
              <a:gd name="connsiteY59" fmla="*/ 2828395 h 6035883"/>
              <a:gd name="connsiteX60" fmla="*/ 2658251 w 7453535"/>
              <a:gd name="connsiteY60" fmla="*/ 2860292 h 6035883"/>
              <a:gd name="connsiteX61" fmla="*/ 2626354 w 7453535"/>
              <a:gd name="connsiteY61" fmla="*/ 3009148 h 6035883"/>
              <a:gd name="connsiteX62" fmla="*/ 3115451 w 7453535"/>
              <a:gd name="connsiteY62" fmla="*/ 3062311 h 6035883"/>
              <a:gd name="connsiteX63" fmla="*/ 3753405 w 7453535"/>
              <a:gd name="connsiteY63" fmla="*/ 3232432 h 6035883"/>
              <a:gd name="connsiteX64" fmla="*/ 6863428 w 7453535"/>
              <a:gd name="connsiteY64" fmla="*/ 5654883 h 6035883"/>
              <a:gd name="connsiteX65" fmla="*/ 7244428 w 7453535"/>
              <a:gd name="connsiteY65" fmla="*/ 6035883 h 6035883"/>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486877 w 7457985"/>
              <a:gd name="connsiteY64" fmla="*/ 52789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486877 w 7457985"/>
              <a:gd name="connsiteY64" fmla="*/ 52789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791677 w 7457985"/>
              <a:gd name="connsiteY64" fmla="*/ 51265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791677 w 7457985"/>
              <a:gd name="connsiteY64" fmla="*/ 51265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7248878 w 7457985"/>
              <a:gd name="connsiteY65" fmla="*/ 6040904 h 6040904"/>
              <a:gd name="connsiteX0" fmla="*/ 7309129 w 7551314"/>
              <a:gd name="connsiteY0" fmla="*/ 2939741 h 6040904"/>
              <a:gd name="connsiteX1" fmla="*/ 7457985 w 7551314"/>
              <a:gd name="connsiteY1" fmla="*/ 2588867 h 6040904"/>
              <a:gd name="connsiteX2" fmla="*/ 7309129 w 7551314"/>
              <a:gd name="connsiteY2" fmla="*/ 2386848 h 6040904"/>
              <a:gd name="connsiteX3" fmla="*/ 7129745 w 7551314"/>
              <a:gd name="connsiteY3" fmla="*/ 2471909 h 6040904"/>
              <a:gd name="connsiteX4" fmla="*/ 6722022 w 7551314"/>
              <a:gd name="connsiteY4" fmla="*/ 2546757 h 6040904"/>
              <a:gd name="connsiteX5" fmla="*/ 5246413 w 7551314"/>
              <a:gd name="connsiteY5" fmla="*/ 2376216 h 6040904"/>
              <a:gd name="connsiteX6" fmla="*/ 5320841 w 7551314"/>
              <a:gd name="connsiteY6" fmla="*/ 2131667 h 6040904"/>
              <a:gd name="connsiteX7" fmla="*/ 4257585 w 7551314"/>
              <a:gd name="connsiteY7" fmla="*/ 1865853 h 6040904"/>
              <a:gd name="connsiteX8" fmla="*/ 2596840 w 7551314"/>
              <a:gd name="connsiteY8" fmla="*/ 2160275 h 6040904"/>
              <a:gd name="connsiteX9" fmla="*/ 2216898 w 7551314"/>
              <a:gd name="connsiteY9" fmla="*/ 2064811 h 6040904"/>
              <a:gd name="connsiteX10" fmla="*/ 2075386 w 7551314"/>
              <a:gd name="connsiteY10" fmla="*/ 1853460 h 6040904"/>
              <a:gd name="connsiteX11" fmla="*/ 2131073 w 7551314"/>
              <a:gd name="connsiteY11" fmla="*/ 1483081 h 6040904"/>
              <a:gd name="connsiteX12" fmla="*/ 2248031 w 7551314"/>
              <a:gd name="connsiteY12" fmla="*/ 1376755 h 6040904"/>
              <a:gd name="connsiteX13" fmla="*/ 2140189 w 7551314"/>
              <a:gd name="connsiteY13" fmla="*/ 1223857 h 6040904"/>
              <a:gd name="connsiteX14" fmla="*/ 1885275 w 7551314"/>
              <a:gd name="connsiteY14" fmla="*/ 1124632 h 6040904"/>
              <a:gd name="connsiteX15" fmla="*/ 1962022 w 7551314"/>
              <a:gd name="connsiteY15" fmla="*/ 989775 h 6040904"/>
              <a:gd name="connsiteX16" fmla="*/ 2007523 w 7551314"/>
              <a:gd name="connsiteY16" fmla="*/ 998547 h 6040904"/>
              <a:gd name="connsiteX17" fmla="*/ 2031096 w 7551314"/>
              <a:gd name="connsiteY17" fmla="*/ 900966 h 6040904"/>
              <a:gd name="connsiteX18" fmla="*/ 1954374 w 7551314"/>
              <a:gd name="connsiteY18" fmla="*/ 553229 h 6040904"/>
              <a:gd name="connsiteX19" fmla="*/ 1578180 w 7551314"/>
              <a:gd name="connsiteY19" fmla="*/ 281602 h 6040904"/>
              <a:gd name="connsiteX20" fmla="*/ 1229078 w 7551314"/>
              <a:gd name="connsiteY20" fmla="*/ 249703 h 6040904"/>
              <a:gd name="connsiteX21" fmla="*/ 1076678 w 7551314"/>
              <a:gd name="connsiteY21" fmla="*/ 173503 h 6040904"/>
              <a:gd name="connsiteX22" fmla="*/ 997724 w 7551314"/>
              <a:gd name="connsiteY22" fmla="*/ 21282 h 6040904"/>
              <a:gd name="connsiteX23" fmla="*/ 596003 w 7551314"/>
              <a:gd name="connsiteY23" fmla="*/ 236703 h 6040904"/>
              <a:gd name="connsiteX24" fmla="*/ 312906 w 7551314"/>
              <a:gd name="connsiteY24" fmla="*/ 323728 h 6040904"/>
              <a:gd name="connsiteX25" fmla="*/ 249111 w 7551314"/>
              <a:gd name="connsiteY25" fmla="*/ 281602 h 6040904"/>
              <a:gd name="connsiteX26" fmla="*/ 4562 w 7551314"/>
              <a:gd name="connsiteY26" fmla="*/ 494253 h 6040904"/>
              <a:gd name="connsiteX27" fmla="*/ 221740 w 7551314"/>
              <a:gd name="connsiteY27" fmla="*/ 518465 h 6040904"/>
              <a:gd name="connsiteX28" fmla="*/ 512959 w 7551314"/>
              <a:gd name="connsiteY28" fmla="*/ 864024 h 6040904"/>
              <a:gd name="connsiteX29" fmla="*/ 1089083 w 7551314"/>
              <a:gd name="connsiteY29" fmla="*/ 1610671 h 6040904"/>
              <a:gd name="connsiteX30" fmla="*/ 1259351 w 7551314"/>
              <a:gd name="connsiteY30" fmla="*/ 1969963 h 6040904"/>
              <a:gd name="connsiteX31" fmla="*/ 1142245 w 7551314"/>
              <a:gd name="connsiteY31" fmla="*/ 2216727 h 6040904"/>
              <a:gd name="connsiteX32" fmla="*/ 918962 w 7551314"/>
              <a:gd name="connsiteY32" fmla="*/ 2333685 h 6040904"/>
              <a:gd name="connsiteX33" fmla="*/ 698625 w 7551314"/>
              <a:gd name="connsiteY33" fmla="*/ 2190935 h 6040904"/>
              <a:gd name="connsiteX34" fmla="*/ 748841 w 7551314"/>
              <a:gd name="connsiteY34" fmla="*/ 2110402 h 6040904"/>
              <a:gd name="connsiteX35" fmla="*/ 249111 w 7551314"/>
              <a:gd name="connsiteY35" fmla="*/ 2206095 h 6040904"/>
              <a:gd name="connsiteX36" fmla="*/ 616303 w 7551314"/>
              <a:gd name="connsiteY36" fmla="*/ 2237781 h 6040904"/>
              <a:gd name="connsiteX37" fmla="*/ 936388 w 7551314"/>
              <a:gd name="connsiteY37" fmla="*/ 2329385 h 6040904"/>
              <a:gd name="connsiteX38" fmla="*/ 1159427 w 7551314"/>
              <a:gd name="connsiteY38" fmla="*/ 2192740 h 6040904"/>
              <a:gd name="connsiteX39" fmla="*/ 1192233 w 7551314"/>
              <a:gd name="connsiteY39" fmla="*/ 1754137 h 6040904"/>
              <a:gd name="connsiteX40" fmla="*/ 315432 w 7551314"/>
              <a:gd name="connsiteY40" fmla="*/ 598262 h 6040904"/>
              <a:gd name="connsiteX41" fmla="*/ 12141 w 7551314"/>
              <a:gd name="connsiteY41" fmla="*/ 481322 h 6040904"/>
              <a:gd name="connsiteX42" fmla="*/ 244583 w 7551314"/>
              <a:gd name="connsiteY42" fmla="*/ 285391 h 6040904"/>
              <a:gd name="connsiteX43" fmla="*/ 306379 w 7551314"/>
              <a:gd name="connsiteY43" fmla="*/ 322131 h 6040904"/>
              <a:gd name="connsiteX44" fmla="*/ 627062 w 7551314"/>
              <a:gd name="connsiteY44" fmla="*/ 216840 h 6040904"/>
              <a:gd name="connsiteX45" fmla="*/ 1014655 w 7551314"/>
              <a:gd name="connsiteY45" fmla="*/ 5155 h 6040904"/>
              <a:gd name="connsiteX46" fmla="*/ 1078450 w 7551314"/>
              <a:gd name="connsiteY46" fmla="*/ 185909 h 6040904"/>
              <a:gd name="connsiteX47" fmla="*/ 1229078 w 7551314"/>
              <a:gd name="connsiteY47" fmla="*/ 249703 h 6040904"/>
              <a:gd name="connsiteX48" fmla="*/ 1533878 w 7551314"/>
              <a:gd name="connsiteY48" fmla="*/ 249703 h 6040904"/>
              <a:gd name="connsiteX49" fmla="*/ 1905010 w 7551314"/>
              <a:gd name="connsiteY49" fmla="*/ 488170 h 6040904"/>
              <a:gd name="connsiteX50" fmla="*/ 2017392 w 7551314"/>
              <a:gd name="connsiteY50" fmla="*/ 773235 h 6040904"/>
              <a:gd name="connsiteX51" fmla="*/ 2027808 w 7551314"/>
              <a:gd name="connsiteY51" fmla="*/ 988130 h 6040904"/>
              <a:gd name="connsiteX52" fmla="*/ 2130615 w 7551314"/>
              <a:gd name="connsiteY52" fmla="*/ 1113694 h 6040904"/>
              <a:gd name="connsiteX53" fmla="*/ 2257296 w 7551314"/>
              <a:gd name="connsiteY53" fmla="*/ 1355490 h 6040904"/>
              <a:gd name="connsiteX54" fmla="*/ 2143478 w 7551314"/>
              <a:gd name="connsiteY54" fmla="*/ 1468904 h 6040904"/>
              <a:gd name="connsiteX55" fmla="*/ 2098411 w 7551314"/>
              <a:gd name="connsiteY55" fmla="*/ 1935462 h 6040904"/>
              <a:gd name="connsiteX56" fmla="*/ 2598906 w 7551314"/>
              <a:gd name="connsiteY56" fmla="*/ 2386848 h 6040904"/>
              <a:gd name="connsiteX57" fmla="*/ 2481948 w 7551314"/>
              <a:gd name="connsiteY57" fmla="*/ 2461276 h 6040904"/>
              <a:gd name="connsiteX58" fmla="*/ 2524478 w 7551314"/>
              <a:gd name="connsiteY58" fmla="*/ 2737723 h 6040904"/>
              <a:gd name="connsiteX59" fmla="*/ 2567008 w 7551314"/>
              <a:gd name="connsiteY59" fmla="*/ 2833416 h 6040904"/>
              <a:gd name="connsiteX60" fmla="*/ 2662701 w 7551314"/>
              <a:gd name="connsiteY60" fmla="*/ 2865313 h 6040904"/>
              <a:gd name="connsiteX61" fmla="*/ 2630804 w 7551314"/>
              <a:gd name="connsiteY61" fmla="*/ 3014169 h 6040904"/>
              <a:gd name="connsiteX62" fmla="*/ 3119901 w 7551314"/>
              <a:gd name="connsiteY62" fmla="*/ 3067332 h 6040904"/>
              <a:gd name="connsiteX63" fmla="*/ 3757855 w 7551314"/>
              <a:gd name="connsiteY63" fmla="*/ 3237453 h 6040904"/>
              <a:gd name="connsiteX64" fmla="*/ 7020277 w 7551314"/>
              <a:gd name="connsiteY64" fmla="*/ 4974103 h 6040904"/>
              <a:gd name="connsiteX65" fmla="*/ 6944077 w 7551314"/>
              <a:gd name="connsiteY65" fmla="*/ 5278903 h 6040904"/>
              <a:gd name="connsiteX66" fmla="*/ 7248878 w 7551314"/>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248878 w 7457985"/>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248878 w 7457985"/>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248878 w 7457985"/>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041613 w 7457985"/>
              <a:gd name="connsiteY66" fmla="*/ 5560538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944077 w 7457985"/>
              <a:gd name="connsiteY66" fmla="*/ 56599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6599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6599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5397331 w 7457985"/>
              <a:gd name="connsiteY64" fmla="*/ 4064252 h 6040904"/>
              <a:gd name="connsiteX65" fmla="*/ 7020277 w 7457985"/>
              <a:gd name="connsiteY65" fmla="*/ 4974103 h 6040904"/>
              <a:gd name="connsiteX66" fmla="*/ 6944077 w 7457985"/>
              <a:gd name="connsiteY66" fmla="*/ 5202703 h 6040904"/>
              <a:gd name="connsiteX67" fmla="*/ 6867877 w 7457985"/>
              <a:gd name="connsiteY67" fmla="*/ 5659903 h 6040904"/>
              <a:gd name="connsiteX68" fmla="*/ 7248878 w 7457985"/>
              <a:gd name="connsiteY68"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5343877 w 7457985"/>
              <a:gd name="connsiteY64" fmla="*/ 4135903 h 6040904"/>
              <a:gd name="connsiteX65" fmla="*/ 7020277 w 7457985"/>
              <a:gd name="connsiteY65" fmla="*/ 4974103 h 6040904"/>
              <a:gd name="connsiteX66" fmla="*/ 6944077 w 7457985"/>
              <a:gd name="connsiteY66" fmla="*/ 5202703 h 6040904"/>
              <a:gd name="connsiteX67" fmla="*/ 6867877 w 7457985"/>
              <a:gd name="connsiteY67" fmla="*/ 5659903 h 6040904"/>
              <a:gd name="connsiteX68" fmla="*/ 7248878 w 7457985"/>
              <a:gd name="connsiteY68" fmla="*/ 6040904 h 60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457985" h="6040904">
                <a:moveTo>
                  <a:pt x="7309129" y="2939741"/>
                </a:moveTo>
                <a:cubicBezTo>
                  <a:pt x="7383557" y="2810378"/>
                  <a:pt x="7457985" y="2681016"/>
                  <a:pt x="7457985" y="2588867"/>
                </a:cubicBezTo>
                <a:cubicBezTo>
                  <a:pt x="7457985" y="2496718"/>
                  <a:pt x="7363836" y="2406341"/>
                  <a:pt x="7309129" y="2386848"/>
                </a:cubicBezTo>
                <a:cubicBezTo>
                  <a:pt x="7254422" y="2367355"/>
                  <a:pt x="7214016" y="2431678"/>
                  <a:pt x="7129745" y="2471909"/>
                </a:cubicBezTo>
                <a:cubicBezTo>
                  <a:pt x="7045474" y="2512140"/>
                  <a:pt x="7035911" y="2562706"/>
                  <a:pt x="6722022" y="2546757"/>
                </a:cubicBezTo>
                <a:cubicBezTo>
                  <a:pt x="6408133" y="2530808"/>
                  <a:pt x="5479943" y="2445398"/>
                  <a:pt x="5246413" y="2376216"/>
                </a:cubicBezTo>
                <a:cubicBezTo>
                  <a:pt x="5012883" y="2307034"/>
                  <a:pt x="5485646" y="2216728"/>
                  <a:pt x="5320841" y="2131667"/>
                </a:cubicBezTo>
                <a:cubicBezTo>
                  <a:pt x="5156036" y="2046607"/>
                  <a:pt x="4711585" y="1861085"/>
                  <a:pt x="4257585" y="1865853"/>
                </a:cubicBezTo>
                <a:cubicBezTo>
                  <a:pt x="3803585" y="1870621"/>
                  <a:pt x="2936954" y="2127115"/>
                  <a:pt x="2596840" y="2160275"/>
                </a:cubicBezTo>
                <a:cubicBezTo>
                  <a:pt x="2256726" y="2193435"/>
                  <a:pt x="2303807" y="2115947"/>
                  <a:pt x="2216898" y="2064811"/>
                </a:cubicBezTo>
                <a:cubicBezTo>
                  <a:pt x="2129989" y="2013675"/>
                  <a:pt x="2089690" y="1950415"/>
                  <a:pt x="2075386" y="1853460"/>
                </a:cubicBezTo>
                <a:cubicBezTo>
                  <a:pt x="2061082" y="1756505"/>
                  <a:pt x="2102299" y="1562532"/>
                  <a:pt x="2131073" y="1483081"/>
                </a:cubicBezTo>
                <a:cubicBezTo>
                  <a:pt x="2159847" y="1403630"/>
                  <a:pt x="2246512" y="1419959"/>
                  <a:pt x="2248031" y="1376755"/>
                </a:cubicBezTo>
                <a:cubicBezTo>
                  <a:pt x="2249550" y="1333551"/>
                  <a:pt x="2200648" y="1265877"/>
                  <a:pt x="2140189" y="1223857"/>
                </a:cubicBezTo>
                <a:cubicBezTo>
                  <a:pt x="2079730" y="1181837"/>
                  <a:pt x="1914969" y="1163646"/>
                  <a:pt x="1885275" y="1124632"/>
                </a:cubicBezTo>
                <a:cubicBezTo>
                  <a:pt x="1855581" y="1085618"/>
                  <a:pt x="1941647" y="1010789"/>
                  <a:pt x="1962022" y="989775"/>
                </a:cubicBezTo>
                <a:cubicBezTo>
                  <a:pt x="1982397" y="968761"/>
                  <a:pt x="1996011" y="1013349"/>
                  <a:pt x="2007523" y="998547"/>
                </a:cubicBezTo>
                <a:cubicBezTo>
                  <a:pt x="2019035" y="983746"/>
                  <a:pt x="2038858" y="977927"/>
                  <a:pt x="2031096" y="900966"/>
                </a:cubicBezTo>
                <a:cubicBezTo>
                  <a:pt x="2023334" y="824005"/>
                  <a:pt x="2029860" y="656456"/>
                  <a:pt x="1954374" y="553229"/>
                </a:cubicBezTo>
                <a:cubicBezTo>
                  <a:pt x="1878888" y="450002"/>
                  <a:pt x="1699063" y="332190"/>
                  <a:pt x="1578180" y="281602"/>
                </a:cubicBezTo>
                <a:cubicBezTo>
                  <a:pt x="1457297" y="231014"/>
                  <a:pt x="1312662" y="267720"/>
                  <a:pt x="1229078" y="249703"/>
                </a:cubicBezTo>
                <a:cubicBezTo>
                  <a:pt x="1145494" y="231687"/>
                  <a:pt x="1115237" y="211573"/>
                  <a:pt x="1076678" y="173503"/>
                </a:cubicBezTo>
                <a:cubicBezTo>
                  <a:pt x="1038119" y="135433"/>
                  <a:pt x="1077836" y="10749"/>
                  <a:pt x="997724" y="21282"/>
                </a:cubicBezTo>
                <a:cubicBezTo>
                  <a:pt x="917612" y="31815"/>
                  <a:pt x="710139" y="186295"/>
                  <a:pt x="596003" y="236703"/>
                </a:cubicBezTo>
                <a:cubicBezTo>
                  <a:pt x="481867" y="287111"/>
                  <a:pt x="370721" y="316245"/>
                  <a:pt x="312906" y="323728"/>
                </a:cubicBezTo>
                <a:cubicBezTo>
                  <a:pt x="255091" y="331211"/>
                  <a:pt x="300502" y="253181"/>
                  <a:pt x="249111" y="281602"/>
                </a:cubicBezTo>
                <a:cubicBezTo>
                  <a:pt x="197720" y="310023"/>
                  <a:pt x="9124" y="454776"/>
                  <a:pt x="4562" y="494253"/>
                </a:cubicBezTo>
                <a:cubicBezTo>
                  <a:pt x="0" y="533730"/>
                  <a:pt x="137007" y="456837"/>
                  <a:pt x="221740" y="518465"/>
                </a:cubicBezTo>
                <a:cubicBezTo>
                  <a:pt x="306473" y="580094"/>
                  <a:pt x="368402" y="681990"/>
                  <a:pt x="512959" y="864024"/>
                </a:cubicBezTo>
                <a:cubicBezTo>
                  <a:pt x="657516" y="1046058"/>
                  <a:pt x="964684" y="1426348"/>
                  <a:pt x="1089083" y="1610671"/>
                </a:cubicBezTo>
                <a:cubicBezTo>
                  <a:pt x="1213482" y="1794994"/>
                  <a:pt x="1250491" y="1868954"/>
                  <a:pt x="1259351" y="1969963"/>
                </a:cubicBezTo>
                <a:cubicBezTo>
                  <a:pt x="1268211" y="2070972"/>
                  <a:pt x="1198976" y="2156107"/>
                  <a:pt x="1142245" y="2216727"/>
                </a:cubicBezTo>
                <a:cubicBezTo>
                  <a:pt x="1085514" y="2277347"/>
                  <a:pt x="992899" y="2337984"/>
                  <a:pt x="918962" y="2333685"/>
                </a:cubicBezTo>
                <a:cubicBezTo>
                  <a:pt x="845025" y="2329386"/>
                  <a:pt x="726978" y="2228149"/>
                  <a:pt x="698625" y="2190935"/>
                </a:cubicBezTo>
                <a:cubicBezTo>
                  <a:pt x="670272" y="2153721"/>
                  <a:pt x="823760" y="2130509"/>
                  <a:pt x="748841" y="2110402"/>
                </a:cubicBezTo>
                <a:cubicBezTo>
                  <a:pt x="673922" y="2090295"/>
                  <a:pt x="271201" y="2184865"/>
                  <a:pt x="249111" y="2206095"/>
                </a:cubicBezTo>
                <a:cubicBezTo>
                  <a:pt x="227021" y="2227325"/>
                  <a:pt x="501757" y="2217233"/>
                  <a:pt x="616303" y="2237781"/>
                </a:cubicBezTo>
                <a:cubicBezTo>
                  <a:pt x="730849" y="2258329"/>
                  <a:pt x="845867" y="2336892"/>
                  <a:pt x="936388" y="2329385"/>
                </a:cubicBezTo>
                <a:cubicBezTo>
                  <a:pt x="1026909" y="2321878"/>
                  <a:pt x="1116786" y="2288615"/>
                  <a:pt x="1159427" y="2192740"/>
                </a:cubicBezTo>
                <a:cubicBezTo>
                  <a:pt x="1202068" y="2096865"/>
                  <a:pt x="1332899" y="2019883"/>
                  <a:pt x="1192233" y="1754137"/>
                </a:cubicBezTo>
                <a:cubicBezTo>
                  <a:pt x="1019265" y="1524135"/>
                  <a:pt x="486991" y="841703"/>
                  <a:pt x="315432" y="598262"/>
                </a:cubicBezTo>
                <a:cubicBezTo>
                  <a:pt x="116712" y="391035"/>
                  <a:pt x="23949" y="515360"/>
                  <a:pt x="12141" y="481322"/>
                </a:cubicBezTo>
                <a:cubicBezTo>
                  <a:pt x="333" y="447284"/>
                  <a:pt x="195543" y="311923"/>
                  <a:pt x="244583" y="285391"/>
                </a:cubicBezTo>
                <a:cubicBezTo>
                  <a:pt x="293623" y="258859"/>
                  <a:pt x="238106" y="310923"/>
                  <a:pt x="306379" y="322131"/>
                </a:cubicBezTo>
                <a:cubicBezTo>
                  <a:pt x="374652" y="333339"/>
                  <a:pt x="509016" y="269669"/>
                  <a:pt x="627062" y="216840"/>
                </a:cubicBezTo>
                <a:cubicBezTo>
                  <a:pt x="745108" y="164011"/>
                  <a:pt x="939424" y="10310"/>
                  <a:pt x="1014655" y="5155"/>
                </a:cubicBezTo>
                <a:cubicBezTo>
                  <a:pt x="1089886" y="0"/>
                  <a:pt x="1042713" y="145151"/>
                  <a:pt x="1078450" y="185909"/>
                </a:cubicBezTo>
                <a:cubicBezTo>
                  <a:pt x="1114187" y="226667"/>
                  <a:pt x="1153173" y="239071"/>
                  <a:pt x="1229078" y="249703"/>
                </a:cubicBezTo>
                <a:cubicBezTo>
                  <a:pt x="1304983" y="260335"/>
                  <a:pt x="1421223" y="209959"/>
                  <a:pt x="1533878" y="249703"/>
                </a:cubicBezTo>
                <a:cubicBezTo>
                  <a:pt x="1646533" y="289447"/>
                  <a:pt x="1824424" y="400915"/>
                  <a:pt x="1905010" y="488170"/>
                </a:cubicBezTo>
                <a:cubicBezTo>
                  <a:pt x="1985596" y="575425"/>
                  <a:pt x="1996926" y="689908"/>
                  <a:pt x="2017392" y="773235"/>
                </a:cubicBezTo>
                <a:cubicBezTo>
                  <a:pt x="2037858" y="856562"/>
                  <a:pt x="2008938" y="931387"/>
                  <a:pt x="2027808" y="988130"/>
                </a:cubicBezTo>
                <a:cubicBezTo>
                  <a:pt x="2046679" y="1044873"/>
                  <a:pt x="2092367" y="1052467"/>
                  <a:pt x="2130615" y="1113694"/>
                </a:cubicBezTo>
                <a:cubicBezTo>
                  <a:pt x="2168863" y="1174921"/>
                  <a:pt x="2255152" y="1296289"/>
                  <a:pt x="2257296" y="1355490"/>
                </a:cubicBezTo>
                <a:cubicBezTo>
                  <a:pt x="2259440" y="1414691"/>
                  <a:pt x="2169959" y="1372242"/>
                  <a:pt x="2143478" y="1468904"/>
                </a:cubicBezTo>
                <a:cubicBezTo>
                  <a:pt x="2116997" y="1565566"/>
                  <a:pt x="2022506" y="1782471"/>
                  <a:pt x="2098411" y="1935462"/>
                </a:cubicBezTo>
                <a:cubicBezTo>
                  <a:pt x="2174316" y="2088453"/>
                  <a:pt x="2534983" y="2299212"/>
                  <a:pt x="2598906" y="2386848"/>
                </a:cubicBezTo>
                <a:cubicBezTo>
                  <a:pt x="2662829" y="2474484"/>
                  <a:pt x="2494353" y="2402797"/>
                  <a:pt x="2481948" y="2461276"/>
                </a:cubicBezTo>
                <a:cubicBezTo>
                  <a:pt x="2469543" y="2519755"/>
                  <a:pt x="2510301" y="2675700"/>
                  <a:pt x="2524478" y="2737723"/>
                </a:cubicBezTo>
                <a:cubicBezTo>
                  <a:pt x="2538655" y="2799746"/>
                  <a:pt x="2543971" y="2812151"/>
                  <a:pt x="2567008" y="2833416"/>
                </a:cubicBezTo>
                <a:cubicBezTo>
                  <a:pt x="2590045" y="2854681"/>
                  <a:pt x="2652068" y="2835188"/>
                  <a:pt x="2662701" y="2865313"/>
                </a:cubicBezTo>
                <a:cubicBezTo>
                  <a:pt x="2673334" y="2895439"/>
                  <a:pt x="2554604" y="2980499"/>
                  <a:pt x="2630804" y="3014169"/>
                </a:cubicBezTo>
                <a:cubicBezTo>
                  <a:pt x="2707004" y="3047839"/>
                  <a:pt x="2932059" y="3030118"/>
                  <a:pt x="3119901" y="3067332"/>
                </a:cubicBezTo>
                <a:cubicBezTo>
                  <a:pt x="3307743" y="3104546"/>
                  <a:pt x="3387192" y="3059358"/>
                  <a:pt x="3757855" y="3237453"/>
                </a:cubicBezTo>
                <a:cubicBezTo>
                  <a:pt x="4128518" y="3415548"/>
                  <a:pt x="4800140" y="3846461"/>
                  <a:pt x="5343877" y="4135903"/>
                </a:cubicBezTo>
                <a:cubicBezTo>
                  <a:pt x="5887614" y="4425345"/>
                  <a:pt x="6762486" y="4784361"/>
                  <a:pt x="7020277" y="4974103"/>
                </a:cubicBezTo>
                <a:cubicBezTo>
                  <a:pt x="6863685" y="5281427"/>
                  <a:pt x="7020581" y="5015149"/>
                  <a:pt x="6944077" y="5202703"/>
                </a:cubicBezTo>
                <a:cubicBezTo>
                  <a:pt x="6947633" y="5300442"/>
                  <a:pt x="6896689" y="5516791"/>
                  <a:pt x="6867877" y="5659903"/>
                </a:cubicBezTo>
                <a:cubicBezTo>
                  <a:pt x="6918677" y="5799603"/>
                  <a:pt x="7214334" y="5960843"/>
                  <a:pt x="7248878" y="6040904"/>
                </a:cubicBezTo>
              </a:path>
            </a:pathLst>
          </a:custGeom>
          <a:ln w="57150">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8" name="Rectangle 17"/>
          <p:cNvSpPr/>
          <p:nvPr/>
        </p:nvSpPr>
        <p:spPr>
          <a:xfrm>
            <a:off x="0" y="2"/>
            <a:ext cx="12192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smtClean="0">
                <a:solidFill>
                  <a:prstClr val="black"/>
                </a:solidFill>
                <a:effectLst>
                  <a:outerShdw blurRad="38100" dist="38100" dir="2700000" algn="tl">
                    <a:srgbClr val="000000">
                      <a:alpha val="43137"/>
                    </a:srgbClr>
                  </a:outerShdw>
                </a:effectLst>
                <a:latin typeface="Trebuchet MS" pitchFamily="34" charset="0"/>
                <a:cs typeface="MV Boli" pitchFamily="2" charset="0"/>
              </a:rPr>
              <a:t>Paul’s journeys</a:t>
            </a:r>
            <a:endParaRPr lang="en-US" sz="2400" b="1" dirty="0">
              <a:solidFill>
                <a:prstClr val="black"/>
              </a:solidFill>
              <a:effectLst>
                <a:outerShdw blurRad="38100" dist="38100" dir="2700000" algn="tl">
                  <a:srgbClr val="000000">
                    <a:alpha val="43137"/>
                  </a:srgbClr>
                </a:outerShdw>
              </a:effectLst>
            </a:endParaRPr>
          </a:p>
        </p:txBody>
      </p:sp>
      <p:sp>
        <p:nvSpPr>
          <p:cNvPr id="22" name="Rounded Rectangle 21"/>
          <p:cNvSpPr/>
          <p:nvPr/>
        </p:nvSpPr>
        <p:spPr>
          <a:xfrm>
            <a:off x="388203" y="5076334"/>
            <a:ext cx="3921040" cy="1512125"/>
          </a:xfrm>
          <a:prstGeom prst="roundRect">
            <a:avLst/>
          </a:prstGeom>
          <a:solidFill>
            <a:schemeClr val="tx1">
              <a:lumMod val="95000"/>
              <a:lumOff val="5000"/>
            </a:schemeClr>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rPr>
              <a:t>3rd missionary</a:t>
            </a:r>
          </a:p>
          <a:p>
            <a:pPr algn="ctr"/>
            <a:r>
              <a:rPr lang="en-US" sz="2800" b="1" dirty="0" smtClean="0">
                <a:solidFill>
                  <a:prstClr val="white"/>
                </a:solidFill>
                <a:effectLst>
                  <a:outerShdw blurRad="38100" dist="38100" dir="2700000" algn="tl">
                    <a:srgbClr val="000000">
                      <a:alpha val="43137"/>
                    </a:srgbClr>
                  </a:outerShdw>
                </a:effectLst>
              </a:rPr>
              <a:t>journey</a:t>
            </a:r>
          </a:p>
          <a:p>
            <a:pPr algn="ctr"/>
            <a:r>
              <a:rPr lang="en-US" sz="2800" dirty="0" smtClean="0">
                <a:solidFill>
                  <a:prstClr val="white"/>
                </a:solidFill>
                <a:effectLst>
                  <a:outerShdw blurRad="38100" dist="38100" dir="2700000" algn="tl">
                    <a:srgbClr val="000000">
                      <a:alpha val="43137"/>
                    </a:srgbClr>
                  </a:outerShdw>
                </a:effectLst>
              </a:rPr>
              <a:t>Acts 18:23-21:16</a:t>
            </a:r>
            <a:endParaRPr lang="en-US" sz="2800" b="1" dirty="0">
              <a:solidFill>
                <a:prstClr val="white"/>
              </a:solidFill>
              <a:effectLst>
                <a:outerShdw blurRad="38100" dist="38100" dir="2700000" algn="tl">
                  <a:srgbClr val="000000">
                    <a:alpha val="43137"/>
                  </a:srgbClr>
                </a:outerShdw>
              </a:effectLst>
            </a:endParaRPr>
          </a:p>
        </p:txBody>
      </p:sp>
      <p:sp>
        <p:nvSpPr>
          <p:cNvPr id="7" name="Oval 6"/>
          <p:cNvSpPr/>
          <p:nvPr/>
        </p:nvSpPr>
        <p:spPr>
          <a:xfrm>
            <a:off x="1105215" y="2772082"/>
            <a:ext cx="304800" cy="228600"/>
          </a:xfrm>
          <a:prstGeom prst="ellipse">
            <a:avLst/>
          </a:prstGeom>
          <a:solidFill>
            <a:srgbClr val="000000"/>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8" name="Oval 7"/>
          <p:cNvSpPr/>
          <p:nvPr/>
        </p:nvSpPr>
        <p:spPr>
          <a:xfrm>
            <a:off x="2043923" y="582386"/>
            <a:ext cx="304800" cy="228600"/>
          </a:xfrm>
          <a:prstGeom prst="ellipse">
            <a:avLst/>
          </a:prstGeom>
          <a:solidFill>
            <a:srgbClr val="000000"/>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9" name="Rounded Rectangular Callout 8"/>
          <p:cNvSpPr/>
          <p:nvPr/>
        </p:nvSpPr>
        <p:spPr>
          <a:xfrm>
            <a:off x="4673600" y="609600"/>
            <a:ext cx="2540000" cy="1524000"/>
          </a:xfrm>
          <a:prstGeom prst="wedgeRoundRectCallout">
            <a:avLst>
              <a:gd name="adj1" fmla="val -136197"/>
              <a:gd name="adj2" fmla="val -45808"/>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smtClean="0">
                <a:solidFill>
                  <a:prstClr val="white"/>
                </a:solidFill>
              </a:rPr>
              <a:t>“we” </a:t>
            </a:r>
          </a:p>
          <a:p>
            <a:pPr algn="ctr"/>
            <a:r>
              <a:rPr lang="en-US" sz="2400" dirty="0" smtClean="0">
                <a:solidFill>
                  <a:prstClr val="white"/>
                </a:solidFill>
              </a:rPr>
              <a:t>from Philippi back to Jerusalem</a:t>
            </a:r>
          </a:p>
        </p:txBody>
      </p:sp>
      <p:sp>
        <p:nvSpPr>
          <p:cNvPr id="11" name="Rounded Rectangular Callout 10"/>
          <p:cNvSpPr/>
          <p:nvPr/>
        </p:nvSpPr>
        <p:spPr>
          <a:xfrm>
            <a:off x="140015" y="3143250"/>
            <a:ext cx="2540000" cy="1524000"/>
          </a:xfrm>
          <a:prstGeom prst="wedgeRoundRectCallout">
            <a:avLst>
              <a:gd name="adj1" fmla="val 19053"/>
              <a:gd name="adj2" fmla="val -133308"/>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smtClean="0">
                <a:solidFill>
                  <a:prstClr val="white"/>
                </a:solidFill>
              </a:rPr>
              <a:t>“he</a:t>
            </a:r>
            <a:r>
              <a:rPr lang="en-US" sz="2400" dirty="0" smtClean="0">
                <a:solidFill>
                  <a:prstClr val="white"/>
                </a:solidFill>
              </a:rPr>
              <a:t>” </a:t>
            </a:r>
          </a:p>
          <a:p>
            <a:pPr algn="ctr"/>
            <a:r>
              <a:rPr lang="en-US" sz="2400" dirty="0" smtClean="0">
                <a:solidFill>
                  <a:prstClr val="white"/>
                </a:solidFill>
              </a:rPr>
              <a:t>up to Macedonia</a:t>
            </a:r>
            <a:endParaRPr lang="en-US" sz="2400" dirty="0" smtClean="0">
              <a:solidFill>
                <a:prstClr val="white"/>
              </a:solidFill>
            </a:endParaRPr>
          </a:p>
        </p:txBody>
      </p:sp>
    </p:spTree>
    <p:custDataLst>
      <p:tags r:id="rId1"/>
    </p:custDataLst>
    <p:extLst>
      <p:ext uri="{BB962C8B-B14F-4D97-AF65-F5344CB8AC3E}">
        <p14:creationId xmlns:p14="http://schemas.microsoft.com/office/powerpoint/2010/main" val="37304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path" presetSubtype="0" accel="50000" decel="50000" fill="hold" grpId="0" nodeType="clickEffect">
                                  <p:stCondLst>
                                    <p:cond delay="0"/>
                                  </p:stCondLst>
                                  <p:childTnLst>
                                    <p:animMotion origin="layout" path="M 5E-6 -4.0333E-6 L 0.08525 0.01642 C 0.09428 0.03053 0.10973 -0.07678 0.10973 -0.05481 C 0.10973 -0.02983 0.04428 -0.18987 0.03525 -0.17576 L -0.01476 -0.25786 L 0.07605 -0.32354 " pathEditMode="relative" rAng="0" ptsTypes="FffFAF">
                                      <p:cBhvr>
                                        <p:cTn id="6" dur="2000" fill="hold"/>
                                        <p:tgtEl>
                                          <p:spTgt spid="7"/>
                                        </p:tgtEl>
                                        <p:attrNameLst>
                                          <p:attrName>ppt_x</p:attrName>
                                          <p:attrName>ppt_y</p:attrName>
                                        </p:attrNameLst>
                                      </p:cBhvr>
                                      <p:rCtr x="4740" y="-1466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xit" presetSubtype="0" fill="hold" grpId="1"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8" presetClass="path" presetSubtype="0" accel="50000" decel="50000" fill="hold" grpId="0" nodeType="clickEffect">
                                  <p:stCondLst>
                                    <p:cond delay="0"/>
                                  </p:stCondLst>
                                  <p:childTnLst>
                                    <p:animMotion origin="layout" path="M 0.00399 0.00624 L 0.09496 0.05643 C 0.10399 0.07053 0.11962 0.11378 0.11962 0.13598 C 0.11962 0.16096 0.14288 0.18062 0.13385 0.19449 L 0.12222 0.26896 L 0.18194 0.34875 L 0.16632 0.3765 L 0.18333 0.41952 L 0.18715 0.44033 L 0.2625 0.4438 L 0.66111 0.72224 L 0.64566 0.82631 L 0.69357 0.88159 " pathEditMode="relative" rAng="0" ptsTypes="FffFAAAAAAAAF">
                                      <p:cBhvr>
                                        <p:cTn id="28" dur="2000" fill="hold"/>
                                        <p:tgtEl>
                                          <p:spTgt spid="8"/>
                                        </p:tgtEl>
                                        <p:attrNameLst>
                                          <p:attrName>ppt_x</p:attrName>
                                          <p:attrName>ppt_y</p:attrName>
                                        </p:attrNameLst>
                                      </p:cBhvr>
                                      <p:rCtr x="34479" y="437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00" y="410168"/>
            <a:ext cx="13777219" cy="644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2"/>
            <a:ext cx="12192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smtClean="0">
                <a:solidFill>
                  <a:prstClr val="black"/>
                </a:solidFill>
                <a:effectLst>
                  <a:outerShdw blurRad="38100" dist="38100" dir="2700000" algn="tl">
                    <a:srgbClr val="000000">
                      <a:alpha val="43137"/>
                    </a:srgbClr>
                  </a:outerShdw>
                </a:effectLst>
                <a:latin typeface="Trebuchet MS" pitchFamily="34" charset="0"/>
                <a:cs typeface="MV Boli" pitchFamily="2" charset="0"/>
              </a:rPr>
              <a:t>letters from Paul the prisoner</a:t>
            </a:r>
            <a:endParaRPr lang="en-US" sz="2400" b="1" dirty="0">
              <a:solidFill>
                <a:prstClr val="black"/>
              </a:solidFill>
              <a:effectLst>
                <a:outerShdw blurRad="38100" dist="38100" dir="2700000" algn="tl">
                  <a:srgbClr val="000000">
                    <a:alpha val="43137"/>
                  </a:srgbClr>
                </a:outerShdw>
              </a:effectLst>
            </a:endParaRPr>
          </a:p>
        </p:txBody>
      </p:sp>
      <p:sp>
        <p:nvSpPr>
          <p:cNvPr id="15" name="Freeform 14"/>
          <p:cNvSpPr/>
          <p:nvPr/>
        </p:nvSpPr>
        <p:spPr>
          <a:xfrm>
            <a:off x="430378" y="852832"/>
            <a:ext cx="10983849" cy="4471939"/>
          </a:xfrm>
          <a:custGeom>
            <a:avLst/>
            <a:gdLst>
              <a:gd name="connsiteX0" fmla="*/ 8765627 w 8765627"/>
              <a:gd name="connsiteY0" fmla="*/ 4918842 h 4918842"/>
              <a:gd name="connsiteX1" fmla="*/ 8576441 w 8765627"/>
              <a:gd name="connsiteY1" fmla="*/ 4792718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765627"/>
              <a:gd name="connsiteY0" fmla="*/ 4918842 h 4918842"/>
              <a:gd name="connsiteX1" fmla="*/ 8729722 w 8765627"/>
              <a:gd name="connsiteY1" fmla="*/ 4549583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931240"/>
              <a:gd name="connsiteY0" fmla="*/ 4918842 h 4918842"/>
              <a:gd name="connsiteX1" fmla="*/ 8729722 w 8931240"/>
              <a:gd name="connsiteY1" fmla="*/ 4549583 h 4918842"/>
              <a:gd name="connsiteX2" fmla="*/ 8915627 w 8931240"/>
              <a:gd name="connsiteY2" fmla="*/ 4307177 h 4918842"/>
              <a:gd name="connsiteX3" fmla="*/ 8261131 w 8931240"/>
              <a:gd name="connsiteY3" fmla="*/ 4603531 h 4918842"/>
              <a:gd name="connsiteX4" fmla="*/ 7220607 w 8931240"/>
              <a:gd name="connsiteY4" fmla="*/ 3972911 h 4918842"/>
              <a:gd name="connsiteX5" fmla="*/ 6747641 w 8931240"/>
              <a:gd name="connsiteY5" fmla="*/ 3783725 h 4918842"/>
              <a:gd name="connsiteX6" fmla="*/ 4950372 w 8931240"/>
              <a:gd name="connsiteY6" fmla="*/ 3090042 h 4918842"/>
              <a:gd name="connsiteX7" fmla="*/ 2207172 w 8931240"/>
              <a:gd name="connsiteY7" fmla="*/ 1639614 h 4918842"/>
              <a:gd name="connsiteX8" fmla="*/ 1608082 w 8931240"/>
              <a:gd name="connsiteY8" fmla="*/ 1261242 h 4918842"/>
              <a:gd name="connsiteX9" fmla="*/ 1166648 w 8931240"/>
              <a:gd name="connsiteY9" fmla="*/ 914400 h 4918842"/>
              <a:gd name="connsiteX10" fmla="*/ 788275 w 8931240"/>
              <a:gd name="connsiteY10" fmla="*/ 725214 h 4918842"/>
              <a:gd name="connsiteX11" fmla="*/ 283779 w 8931240"/>
              <a:gd name="connsiteY11" fmla="*/ 409904 h 4918842"/>
              <a:gd name="connsiteX12" fmla="*/ 157655 w 8931240"/>
              <a:gd name="connsiteY12" fmla="*/ 220718 h 4918842"/>
              <a:gd name="connsiteX13" fmla="*/ 94593 w 8931240"/>
              <a:gd name="connsiteY13" fmla="*/ 94594 h 4918842"/>
              <a:gd name="connsiteX14" fmla="*/ 0 w 8931240"/>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220607 w 8919255"/>
              <a:gd name="connsiteY4" fmla="*/ 3972911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321033 w 8919255"/>
              <a:gd name="connsiteY4" fmla="*/ 3682206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20108"/>
              <a:gd name="connsiteY0" fmla="*/ 4918842 h 4918842"/>
              <a:gd name="connsiteX1" fmla="*/ 8745579 w 8920108"/>
              <a:gd name="connsiteY1" fmla="*/ 4602439 h 4918842"/>
              <a:gd name="connsiteX2" fmla="*/ 8915627 w 8920108"/>
              <a:gd name="connsiteY2" fmla="*/ 4307177 h 4918842"/>
              <a:gd name="connsiteX3" fmla="*/ 8535979 w 8920108"/>
              <a:gd name="connsiteY3" fmla="*/ 3377283 h 4918842"/>
              <a:gd name="connsiteX4" fmla="*/ 7321033 w 8920108"/>
              <a:gd name="connsiteY4" fmla="*/ 3682206 h 4918842"/>
              <a:gd name="connsiteX5" fmla="*/ 6747641 w 8920108"/>
              <a:gd name="connsiteY5" fmla="*/ 3783725 h 4918842"/>
              <a:gd name="connsiteX6" fmla="*/ 4950372 w 8920108"/>
              <a:gd name="connsiteY6" fmla="*/ 3090042 h 4918842"/>
              <a:gd name="connsiteX7" fmla="*/ 2207172 w 8920108"/>
              <a:gd name="connsiteY7" fmla="*/ 1639614 h 4918842"/>
              <a:gd name="connsiteX8" fmla="*/ 1608082 w 8920108"/>
              <a:gd name="connsiteY8" fmla="*/ 1261242 h 4918842"/>
              <a:gd name="connsiteX9" fmla="*/ 1166648 w 8920108"/>
              <a:gd name="connsiteY9" fmla="*/ 914400 h 4918842"/>
              <a:gd name="connsiteX10" fmla="*/ 788275 w 8920108"/>
              <a:gd name="connsiteY10" fmla="*/ 725214 h 4918842"/>
              <a:gd name="connsiteX11" fmla="*/ 283779 w 8920108"/>
              <a:gd name="connsiteY11" fmla="*/ 409904 h 4918842"/>
              <a:gd name="connsiteX12" fmla="*/ 157655 w 8920108"/>
              <a:gd name="connsiteY12" fmla="*/ 220718 h 4918842"/>
              <a:gd name="connsiteX13" fmla="*/ 94593 w 8920108"/>
              <a:gd name="connsiteY13" fmla="*/ 94594 h 4918842"/>
              <a:gd name="connsiteX14" fmla="*/ 0 w 8920108"/>
              <a:gd name="connsiteY14" fmla="*/ 0 h 4918842"/>
              <a:gd name="connsiteX0" fmla="*/ 8765627 w 8946441"/>
              <a:gd name="connsiteY0" fmla="*/ 4918842 h 4918842"/>
              <a:gd name="connsiteX1" fmla="*/ 8745579 w 8946441"/>
              <a:gd name="connsiteY1" fmla="*/ 4602439 h 4918842"/>
              <a:gd name="connsiteX2" fmla="*/ 8904144 w 8946441"/>
              <a:gd name="connsiteY2" fmla="*/ 4410518 h 4918842"/>
              <a:gd name="connsiteX3" fmla="*/ 8915627 w 8946441"/>
              <a:gd name="connsiteY3" fmla="*/ 4307177 h 4918842"/>
              <a:gd name="connsiteX4" fmla="*/ 8535979 w 8946441"/>
              <a:gd name="connsiteY4" fmla="*/ 3377283 h 4918842"/>
              <a:gd name="connsiteX5" fmla="*/ 7321033 w 8946441"/>
              <a:gd name="connsiteY5" fmla="*/ 3682206 h 4918842"/>
              <a:gd name="connsiteX6" fmla="*/ 6747641 w 8946441"/>
              <a:gd name="connsiteY6" fmla="*/ 3783725 h 4918842"/>
              <a:gd name="connsiteX7" fmla="*/ 4950372 w 8946441"/>
              <a:gd name="connsiteY7" fmla="*/ 3090042 h 4918842"/>
              <a:gd name="connsiteX8" fmla="*/ 2207172 w 8946441"/>
              <a:gd name="connsiteY8" fmla="*/ 1639614 h 4918842"/>
              <a:gd name="connsiteX9" fmla="*/ 1608082 w 8946441"/>
              <a:gd name="connsiteY9" fmla="*/ 1261242 h 4918842"/>
              <a:gd name="connsiteX10" fmla="*/ 1166648 w 8946441"/>
              <a:gd name="connsiteY10" fmla="*/ 914400 h 4918842"/>
              <a:gd name="connsiteX11" fmla="*/ 788275 w 8946441"/>
              <a:gd name="connsiteY11" fmla="*/ 725214 h 4918842"/>
              <a:gd name="connsiteX12" fmla="*/ 283779 w 8946441"/>
              <a:gd name="connsiteY12" fmla="*/ 409904 h 4918842"/>
              <a:gd name="connsiteX13" fmla="*/ 157655 w 8946441"/>
              <a:gd name="connsiteY13" fmla="*/ 220718 h 4918842"/>
              <a:gd name="connsiteX14" fmla="*/ 94593 w 8946441"/>
              <a:gd name="connsiteY14" fmla="*/ 94594 h 4918842"/>
              <a:gd name="connsiteX15" fmla="*/ 0 w 8946441"/>
              <a:gd name="connsiteY15" fmla="*/ 0 h 4918842"/>
              <a:gd name="connsiteX0" fmla="*/ 8765627 w 8925369"/>
              <a:gd name="connsiteY0" fmla="*/ 4918842 h 4918842"/>
              <a:gd name="connsiteX1" fmla="*/ 8745579 w 8925369"/>
              <a:gd name="connsiteY1" fmla="*/ 4602439 h 4918842"/>
              <a:gd name="connsiteX2" fmla="*/ 8904144 w 8925369"/>
              <a:gd name="connsiteY2" fmla="*/ 4410518 h 4918842"/>
              <a:gd name="connsiteX3" fmla="*/ 8878628 w 8925369"/>
              <a:gd name="connsiteY3" fmla="*/ 4312462 h 4918842"/>
              <a:gd name="connsiteX4" fmla="*/ 8535979 w 8925369"/>
              <a:gd name="connsiteY4" fmla="*/ 3377283 h 4918842"/>
              <a:gd name="connsiteX5" fmla="*/ 7321033 w 8925369"/>
              <a:gd name="connsiteY5" fmla="*/ 3682206 h 4918842"/>
              <a:gd name="connsiteX6" fmla="*/ 6747641 w 8925369"/>
              <a:gd name="connsiteY6" fmla="*/ 3783725 h 4918842"/>
              <a:gd name="connsiteX7" fmla="*/ 4950372 w 8925369"/>
              <a:gd name="connsiteY7" fmla="*/ 3090042 h 4918842"/>
              <a:gd name="connsiteX8" fmla="*/ 2207172 w 8925369"/>
              <a:gd name="connsiteY8" fmla="*/ 1639614 h 4918842"/>
              <a:gd name="connsiteX9" fmla="*/ 1608082 w 8925369"/>
              <a:gd name="connsiteY9" fmla="*/ 1261242 h 4918842"/>
              <a:gd name="connsiteX10" fmla="*/ 1166648 w 8925369"/>
              <a:gd name="connsiteY10" fmla="*/ 914400 h 4918842"/>
              <a:gd name="connsiteX11" fmla="*/ 788275 w 8925369"/>
              <a:gd name="connsiteY11" fmla="*/ 725214 h 4918842"/>
              <a:gd name="connsiteX12" fmla="*/ 283779 w 8925369"/>
              <a:gd name="connsiteY12" fmla="*/ 409904 h 4918842"/>
              <a:gd name="connsiteX13" fmla="*/ 157655 w 8925369"/>
              <a:gd name="connsiteY13" fmla="*/ 220718 h 4918842"/>
              <a:gd name="connsiteX14" fmla="*/ 94593 w 8925369"/>
              <a:gd name="connsiteY14" fmla="*/ 94594 h 4918842"/>
              <a:gd name="connsiteX15" fmla="*/ 0 w 8925369"/>
              <a:gd name="connsiteY15" fmla="*/ 0 h 4918842"/>
              <a:gd name="connsiteX0" fmla="*/ 8765627 w 8919079"/>
              <a:gd name="connsiteY0" fmla="*/ 4918842 h 4918842"/>
              <a:gd name="connsiteX1" fmla="*/ 8745579 w 8919079"/>
              <a:gd name="connsiteY1" fmla="*/ 4602439 h 4918842"/>
              <a:gd name="connsiteX2" fmla="*/ 8893573 w 8919079"/>
              <a:gd name="connsiteY2" fmla="*/ 4347092 h 4918842"/>
              <a:gd name="connsiteX3" fmla="*/ 8878628 w 8919079"/>
              <a:gd name="connsiteY3" fmla="*/ 4312462 h 4918842"/>
              <a:gd name="connsiteX4" fmla="*/ 8535979 w 8919079"/>
              <a:gd name="connsiteY4" fmla="*/ 3377283 h 4918842"/>
              <a:gd name="connsiteX5" fmla="*/ 7321033 w 8919079"/>
              <a:gd name="connsiteY5" fmla="*/ 3682206 h 4918842"/>
              <a:gd name="connsiteX6" fmla="*/ 6747641 w 8919079"/>
              <a:gd name="connsiteY6" fmla="*/ 3783725 h 4918842"/>
              <a:gd name="connsiteX7" fmla="*/ 4950372 w 8919079"/>
              <a:gd name="connsiteY7" fmla="*/ 3090042 h 4918842"/>
              <a:gd name="connsiteX8" fmla="*/ 2207172 w 8919079"/>
              <a:gd name="connsiteY8" fmla="*/ 1639614 h 4918842"/>
              <a:gd name="connsiteX9" fmla="*/ 1608082 w 8919079"/>
              <a:gd name="connsiteY9" fmla="*/ 1261242 h 4918842"/>
              <a:gd name="connsiteX10" fmla="*/ 1166648 w 8919079"/>
              <a:gd name="connsiteY10" fmla="*/ 914400 h 4918842"/>
              <a:gd name="connsiteX11" fmla="*/ 788275 w 8919079"/>
              <a:gd name="connsiteY11" fmla="*/ 725214 h 4918842"/>
              <a:gd name="connsiteX12" fmla="*/ 283779 w 8919079"/>
              <a:gd name="connsiteY12" fmla="*/ 409904 h 4918842"/>
              <a:gd name="connsiteX13" fmla="*/ 157655 w 8919079"/>
              <a:gd name="connsiteY13" fmla="*/ 220718 h 4918842"/>
              <a:gd name="connsiteX14" fmla="*/ 94593 w 8919079"/>
              <a:gd name="connsiteY14" fmla="*/ 94594 h 4918842"/>
              <a:gd name="connsiteX15" fmla="*/ 0 w 8919079"/>
              <a:gd name="connsiteY15" fmla="*/ 0 h 4918842"/>
              <a:gd name="connsiteX0" fmla="*/ 8765627 w 8938826"/>
              <a:gd name="connsiteY0" fmla="*/ 4918842 h 4918842"/>
              <a:gd name="connsiteX1" fmla="*/ 8745579 w 8938826"/>
              <a:gd name="connsiteY1" fmla="*/ 4602439 h 4918842"/>
              <a:gd name="connsiteX2" fmla="*/ 8893573 w 8938826"/>
              <a:gd name="connsiteY2" fmla="*/ 4347092 h 4918842"/>
              <a:gd name="connsiteX3" fmla="*/ 8910341 w 8938826"/>
              <a:gd name="connsiteY3" fmla="*/ 4116897 h 4918842"/>
              <a:gd name="connsiteX4" fmla="*/ 8535979 w 8938826"/>
              <a:gd name="connsiteY4" fmla="*/ 3377283 h 4918842"/>
              <a:gd name="connsiteX5" fmla="*/ 7321033 w 8938826"/>
              <a:gd name="connsiteY5" fmla="*/ 3682206 h 4918842"/>
              <a:gd name="connsiteX6" fmla="*/ 6747641 w 8938826"/>
              <a:gd name="connsiteY6" fmla="*/ 3783725 h 4918842"/>
              <a:gd name="connsiteX7" fmla="*/ 4950372 w 8938826"/>
              <a:gd name="connsiteY7" fmla="*/ 3090042 h 4918842"/>
              <a:gd name="connsiteX8" fmla="*/ 2207172 w 8938826"/>
              <a:gd name="connsiteY8" fmla="*/ 1639614 h 4918842"/>
              <a:gd name="connsiteX9" fmla="*/ 1608082 w 8938826"/>
              <a:gd name="connsiteY9" fmla="*/ 1261242 h 4918842"/>
              <a:gd name="connsiteX10" fmla="*/ 1166648 w 8938826"/>
              <a:gd name="connsiteY10" fmla="*/ 914400 h 4918842"/>
              <a:gd name="connsiteX11" fmla="*/ 788275 w 8938826"/>
              <a:gd name="connsiteY11" fmla="*/ 725214 h 4918842"/>
              <a:gd name="connsiteX12" fmla="*/ 283779 w 8938826"/>
              <a:gd name="connsiteY12" fmla="*/ 409904 h 4918842"/>
              <a:gd name="connsiteX13" fmla="*/ 157655 w 8938826"/>
              <a:gd name="connsiteY13" fmla="*/ 220718 h 4918842"/>
              <a:gd name="connsiteX14" fmla="*/ 94593 w 8938826"/>
              <a:gd name="connsiteY14" fmla="*/ 94594 h 4918842"/>
              <a:gd name="connsiteX15" fmla="*/ 0 w 8938826"/>
              <a:gd name="connsiteY15" fmla="*/ 0 h 4918842"/>
              <a:gd name="connsiteX0" fmla="*/ 8765627 w 8910326"/>
              <a:gd name="connsiteY0" fmla="*/ 4918842 h 4918842"/>
              <a:gd name="connsiteX1" fmla="*/ 8745579 w 8910326"/>
              <a:gd name="connsiteY1" fmla="*/ 4602439 h 4918842"/>
              <a:gd name="connsiteX2" fmla="*/ 8893573 w 8910326"/>
              <a:gd name="connsiteY2" fmla="*/ 4347092 h 4918842"/>
              <a:gd name="connsiteX3" fmla="*/ 8857485 w 8910326"/>
              <a:gd name="connsiteY3" fmla="*/ 4095755 h 4918842"/>
              <a:gd name="connsiteX4" fmla="*/ 8535979 w 8910326"/>
              <a:gd name="connsiteY4" fmla="*/ 3377283 h 4918842"/>
              <a:gd name="connsiteX5" fmla="*/ 7321033 w 8910326"/>
              <a:gd name="connsiteY5" fmla="*/ 3682206 h 4918842"/>
              <a:gd name="connsiteX6" fmla="*/ 6747641 w 8910326"/>
              <a:gd name="connsiteY6" fmla="*/ 3783725 h 4918842"/>
              <a:gd name="connsiteX7" fmla="*/ 4950372 w 8910326"/>
              <a:gd name="connsiteY7" fmla="*/ 3090042 h 4918842"/>
              <a:gd name="connsiteX8" fmla="*/ 2207172 w 8910326"/>
              <a:gd name="connsiteY8" fmla="*/ 1639614 h 4918842"/>
              <a:gd name="connsiteX9" fmla="*/ 1608082 w 8910326"/>
              <a:gd name="connsiteY9" fmla="*/ 1261242 h 4918842"/>
              <a:gd name="connsiteX10" fmla="*/ 1166648 w 8910326"/>
              <a:gd name="connsiteY10" fmla="*/ 914400 h 4918842"/>
              <a:gd name="connsiteX11" fmla="*/ 788275 w 8910326"/>
              <a:gd name="connsiteY11" fmla="*/ 725214 h 4918842"/>
              <a:gd name="connsiteX12" fmla="*/ 283779 w 8910326"/>
              <a:gd name="connsiteY12" fmla="*/ 409904 h 4918842"/>
              <a:gd name="connsiteX13" fmla="*/ 157655 w 8910326"/>
              <a:gd name="connsiteY13" fmla="*/ 220718 h 4918842"/>
              <a:gd name="connsiteX14" fmla="*/ 94593 w 8910326"/>
              <a:gd name="connsiteY14" fmla="*/ 94594 h 4918842"/>
              <a:gd name="connsiteX15" fmla="*/ 0 w 8910326"/>
              <a:gd name="connsiteY15" fmla="*/ 0 h 4918842"/>
              <a:gd name="connsiteX0" fmla="*/ 8765627 w 8900146"/>
              <a:gd name="connsiteY0" fmla="*/ 4918842 h 4918842"/>
              <a:gd name="connsiteX1" fmla="*/ 8745579 w 8900146"/>
              <a:gd name="connsiteY1" fmla="*/ 4602439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0146"/>
              <a:gd name="connsiteY0" fmla="*/ 4918842 h 4918842"/>
              <a:gd name="connsiteX1" fmla="*/ 8772006 w 8900146"/>
              <a:gd name="connsiteY1" fmla="*/ 4607725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21033 w 8908114"/>
              <a:gd name="connsiteY5" fmla="*/ 368220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701592 w 8908114"/>
              <a:gd name="connsiteY5" fmla="*/ 344435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8076866 w 8908114"/>
              <a:gd name="connsiteY5" fmla="*/ 3449641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449641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1068 w 8907512"/>
              <a:gd name="connsiteY6" fmla="*/ 3371453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04929 w 8907512"/>
              <a:gd name="connsiteY7" fmla="*/ 3242411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849947 w 8907512"/>
              <a:gd name="connsiteY8" fmla="*/ 3856447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150371 w 8907512"/>
              <a:gd name="connsiteY8" fmla="*/ 3649399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912522 w 8907512"/>
              <a:gd name="connsiteY9" fmla="*/ 3210698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86944 w 8907512"/>
              <a:gd name="connsiteY8" fmla="*/ 3141986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4214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34695 w 8907512"/>
              <a:gd name="connsiteY11" fmla="*/ 397710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515928 w 8907512"/>
              <a:gd name="connsiteY10" fmla="*/ 3845875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20843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52557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07 w 8907512"/>
              <a:gd name="connsiteY10" fmla="*/ 3940104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776128 w 8907512"/>
              <a:gd name="connsiteY10" fmla="*/ 385553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554135 w 8907512"/>
              <a:gd name="connsiteY11" fmla="*/ 376039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87555 w 8907512"/>
              <a:gd name="connsiteY10" fmla="*/ 3908391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9414 w 8907512"/>
              <a:gd name="connsiteY10" fmla="*/ 3887249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92841 w 8907512"/>
              <a:gd name="connsiteY10" fmla="*/ 3908391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92534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167264 w 8907512"/>
              <a:gd name="connsiteY10" fmla="*/ 3940104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2207172 w 8907512"/>
              <a:gd name="connsiteY15" fmla="*/ 1639614 h 4918842"/>
              <a:gd name="connsiteX16" fmla="*/ 1608082 w 8907512"/>
              <a:gd name="connsiteY16" fmla="*/ 1261242 h 4918842"/>
              <a:gd name="connsiteX17" fmla="*/ 1166648 w 8907512"/>
              <a:gd name="connsiteY17" fmla="*/ 914400 h 4918842"/>
              <a:gd name="connsiteX18" fmla="*/ 788275 w 8907512"/>
              <a:gd name="connsiteY18" fmla="*/ 725214 h 4918842"/>
              <a:gd name="connsiteX19" fmla="*/ 283779 w 8907512"/>
              <a:gd name="connsiteY19" fmla="*/ 409904 h 4918842"/>
              <a:gd name="connsiteX20" fmla="*/ 157655 w 8907512"/>
              <a:gd name="connsiteY20" fmla="*/ 220718 h 4918842"/>
              <a:gd name="connsiteX21" fmla="*/ 94593 w 8907512"/>
              <a:gd name="connsiteY21" fmla="*/ 94594 h 4918842"/>
              <a:gd name="connsiteX22" fmla="*/ 0 w 8907512"/>
              <a:gd name="connsiteY2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207172 w 8907512"/>
              <a:gd name="connsiteY16" fmla="*/ 1639614 h 4918842"/>
              <a:gd name="connsiteX17" fmla="*/ 1608082 w 8907512"/>
              <a:gd name="connsiteY17" fmla="*/ 1261242 h 4918842"/>
              <a:gd name="connsiteX18" fmla="*/ 1166648 w 8907512"/>
              <a:gd name="connsiteY18" fmla="*/ 914400 h 4918842"/>
              <a:gd name="connsiteX19" fmla="*/ 788275 w 8907512"/>
              <a:gd name="connsiteY19" fmla="*/ 725214 h 4918842"/>
              <a:gd name="connsiteX20" fmla="*/ 283779 w 8907512"/>
              <a:gd name="connsiteY20" fmla="*/ 409904 h 4918842"/>
              <a:gd name="connsiteX21" fmla="*/ 157655 w 8907512"/>
              <a:gd name="connsiteY21" fmla="*/ 220718 h 4918842"/>
              <a:gd name="connsiteX22" fmla="*/ 94593 w 8907512"/>
              <a:gd name="connsiteY22" fmla="*/ 94594 h 4918842"/>
              <a:gd name="connsiteX23" fmla="*/ 0 w 8907512"/>
              <a:gd name="connsiteY23"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07172 w 8907512"/>
              <a:gd name="connsiteY17" fmla="*/ 1639614 h 4918842"/>
              <a:gd name="connsiteX18" fmla="*/ 1608082 w 8907512"/>
              <a:gd name="connsiteY18" fmla="*/ 1261242 h 4918842"/>
              <a:gd name="connsiteX19" fmla="*/ 1166648 w 8907512"/>
              <a:gd name="connsiteY19" fmla="*/ 914400 h 4918842"/>
              <a:gd name="connsiteX20" fmla="*/ 788275 w 8907512"/>
              <a:gd name="connsiteY20" fmla="*/ 725214 h 4918842"/>
              <a:gd name="connsiteX21" fmla="*/ 283779 w 8907512"/>
              <a:gd name="connsiteY21" fmla="*/ 409904 h 4918842"/>
              <a:gd name="connsiteX22" fmla="*/ 157655 w 8907512"/>
              <a:gd name="connsiteY22" fmla="*/ 220718 h 4918842"/>
              <a:gd name="connsiteX23" fmla="*/ 94593 w 8907512"/>
              <a:gd name="connsiteY23" fmla="*/ 94594 h 4918842"/>
              <a:gd name="connsiteX24" fmla="*/ 0 w 8907512"/>
              <a:gd name="connsiteY24"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2207172 w 8907512"/>
              <a:gd name="connsiteY18" fmla="*/ 1639614 h 4918842"/>
              <a:gd name="connsiteX19" fmla="*/ 1608082 w 8907512"/>
              <a:gd name="connsiteY19" fmla="*/ 1261242 h 4918842"/>
              <a:gd name="connsiteX20" fmla="*/ 1166648 w 8907512"/>
              <a:gd name="connsiteY20" fmla="*/ 914400 h 4918842"/>
              <a:gd name="connsiteX21" fmla="*/ 788275 w 8907512"/>
              <a:gd name="connsiteY21" fmla="*/ 725214 h 4918842"/>
              <a:gd name="connsiteX22" fmla="*/ 283779 w 8907512"/>
              <a:gd name="connsiteY22" fmla="*/ 409904 h 4918842"/>
              <a:gd name="connsiteX23" fmla="*/ 157655 w 8907512"/>
              <a:gd name="connsiteY23" fmla="*/ 220718 h 4918842"/>
              <a:gd name="connsiteX24" fmla="*/ 94593 w 8907512"/>
              <a:gd name="connsiteY24" fmla="*/ 94594 h 4918842"/>
              <a:gd name="connsiteX25" fmla="*/ 0 w 8907512"/>
              <a:gd name="connsiteY2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2207172 w 8907512"/>
              <a:gd name="connsiteY19" fmla="*/ 1639614 h 4918842"/>
              <a:gd name="connsiteX20" fmla="*/ 1608082 w 8907512"/>
              <a:gd name="connsiteY20" fmla="*/ 1261242 h 4918842"/>
              <a:gd name="connsiteX21" fmla="*/ 1166648 w 8907512"/>
              <a:gd name="connsiteY21" fmla="*/ 914400 h 4918842"/>
              <a:gd name="connsiteX22" fmla="*/ 788275 w 8907512"/>
              <a:gd name="connsiteY22" fmla="*/ 725214 h 4918842"/>
              <a:gd name="connsiteX23" fmla="*/ 283779 w 8907512"/>
              <a:gd name="connsiteY23" fmla="*/ 409904 h 4918842"/>
              <a:gd name="connsiteX24" fmla="*/ 157655 w 8907512"/>
              <a:gd name="connsiteY24" fmla="*/ 220718 h 4918842"/>
              <a:gd name="connsiteX25" fmla="*/ 94593 w 8907512"/>
              <a:gd name="connsiteY25" fmla="*/ 94594 h 4918842"/>
              <a:gd name="connsiteX26" fmla="*/ 0 w 8907512"/>
              <a:gd name="connsiteY2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2207172 w 8907512"/>
              <a:gd name="connsiteY20" fmla="*/ 1639614 h 4918842"/>
              <a:gd name="connsiteX21" fmla="*/ 1608082 w 8907512"/>
              <a:gd name="connsiteY21" fmla="*/ 1261242 h 4918842"/>
              <a:gd name="connsiteX22" fmla="*/ 1166648 w 8907512"/>
              <a:gd name="connsiteY22" fmla="*/ 914400 h 4918842"/>
              <a:gd name="connsiteX23" fmla="*/ 788275 w 8907512"/>
              <a:gd name="connsiteY23" fmla="*/ 725214 h 4918842"/>
              <a:gd name="connsiteX24" fmla="*/ 283779 w 8907512"/>
              <a:gd name="connsiteY24" fmla="*/ 409904 h 4918842"/>
              <a:gd name="connsiteX25" fmla="*/ 157655 w 8907512"/>
              <a:gd name="connsiteY25" fmla="*/ 220718 h 4918842"/>
              <a:gd name="connsiteX26" fmla="*/ 94593 w 8907512"/>
              <a:gd name="connsiteY26" fmla="*/ 94594 h 4918842"/>
              <a:gd name="connsiteX27" fmla="*/ 0 w 8907512"/>
              <a:gd name="connsiteY2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509664 w 8907512"/>
              <a:gd name="connsiteY21" fmla="*/ 2856566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2207172 w 8907512"/>
              <a:gd name="connsiteY24" fmla="*/ 1639614 h 4918842"/>
              <a:gd name="connsiteX25" fmla="*/ 1608082 w 8907512"/>
              <a:gd name="connsiteY25" fmla="*/ 1261242 h 4918842"/>
              <a:gd name="connsiteX26" fmla="*/ 1166648 w 8907512"/>
              <a:gd name="connsiteY26" fmla="*/ 914400 h 4918842"/>
              <a:gd name="connsiteX27" fmla="*/ 788275 w 8907512"/>
              <a:gd name="connsiteY27" fmla="*/ 725214 h 4918842"/>
              <a:gd name="connsiteX28" fmla="*/ 283779 w 8907512"/>
              <a:gd name="connsiteY28" fmla="*/ 409904 h 4918842"/>
              <a:gd name="connsiteX29" fmla="*/ 157655 w 8907512"/>
              <a:gd name="connsiteY29" fmla="*/ 220718 h 4918842"/>
              <a:gd name="connsiteX30" fmla="*/ 94593 w 8907512"/>
              <a:gd name="connsiteY30" fmla="*/ 94594 h 4918842"/>
              <a:gd name="connsiteX31" fmla="*/ 0 w 8907512"/>
              <a:gd name="connsiteY3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933538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53525 w 8907512"/>
              <a:gd name="connsiteY26" fmla="*/ 104453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157655 w 8907512"/>
              <a:gd name="connsiteY30" fmla="*/ 220718 h 4918842"/>
              <a:gd name="connsiteX31" fmla="*/ 94593 w 8907512"/>
              <a:gd name="connsiteY31" fmla="*/ 94594 h 4918842"/>
              <a:gd name="connsiteX32" fmla="*/ 0 w 8907512"/>
              <a:gd name="connsiteY32" fmla="*/ 0 h 4918842"/>
              <a:gd name="connsiteX0" fmla="*/ 8771867 w 8913752"/>
              <a:gd name="connsiteY0" fmla="*/ 4919368 h 4919368"/>
              <a:gd name="connsiteX1" fmla="*/ 8778246 w 8913752"/>
              <a:gd name="connsiteY1" fmla="*/ 4608251 h 4919368"/>
              <a:gd name="connsiteX2" fmla="*/ 8899813 w 8913752"/>
              <a:gd name="connsiteY2" fmla="*/ 4347618 h 4919368"/>
              <a:gd name="connsiteX3" fmla="*/ 8863725 w 8913752"/>
              <a:gd name="connsiteY3" fmla="*/ 4096281 h 4919368"/>
              <a:gd name="connsiteX4" fmla="*/ 8610931 w 8913752"/>
              <a:gd name="connsiteY4" fmla="*/ 3388380 h 4919368"/>
              <a:gd name="connsiteX5" fmla="*/ 8083106 w 8913752"/>
              <a:gd name="connsiteY5" fmla="*/ 3355028 h 4919368"/>
              <a:gd name="connsiteX6" fmla="*/ 6880734 w 8913752"/>
              <a:gd name="connsiteY6" fmla="*/ 3266268 h 4919368"/>
              <a:gd name="connsiteX7" fmla="*/ 6605884 w 8913752"/>
              <a:gd name="connsiteY7" fmla="*/ 3375075 h 4919368"/>
              <a:gd name="connsiteX8" fmla="*/ 6019186 w 8913752"/>
              <a:gd name="connsiteY8" fmla="*/ 3121370 h 4919368"/>
              <a:gd name="connsiteX9" fmla="*/ 5575023 w 8913752"/>
              <a:gd name="connsiteY9" fmla="*/ 3814687 h 4919368"/>
              <a:gd name="connsiteX10" fmla="*/ 5210503 w 8913752"/>
              <a:gd name="connsiteY10" fmla="*/ 3956487 h 4919368"/>
              <a:gd name="connsiteX11" fmla="*/ 5009652 w 8913752"/>
              <a:gd name="connsiteY11" fmla="*/ 3893060 h 4919368"/>
              <a:gd name="connsiteX12" fmla="*/ 4914511 w 8913752"/>
              <a:gd name="connsiteY12" fmla="*/ 3887775 h 4919368"/>
              <a:gd name="connsiteX13" fmla="*/ 4623801 w 8913752"/>
              <a:gd name="connsiteY13" fmla="*/ 3951202 h 4919368"/>
              <a:gd name="connsiteX14" fmla="*/ 3756977 w 8913752"/>
              <a:gd name="connsiteY14" fmla="*/ 3480787 h 4919368"/>
              <a:gd name="connsiteX15" fmla="*/ 3191423 w 8913752"/>
              <a:gd name="connsiteY15" fmla="*/ 3470216 h 4919368"/>
              <a:gd name="connsiteX16" fmla="*/ 2742151 w 8913752"/>
              <a:gd name="connsiteY16" fmla="*/ 3443788 h 4919368"/>
              <a:gd name="connsiteX17" fmla="*/ 2218882 w 8913752"/>
              <a:gd name="connsiteY17" fmla="*/ 3464931 h 4919368"/>
              <a:gd name="connsiteX18" fmla="*/ 1774896 w 8913752"/>
              <a:gd name="connsiteY18" fmla="*/ 3295793 h 4919368"/>
              <a:gd name="connsiteX19" fmla="*/ 1431335 w 8913752"/>
              <a:gd name="connsiteY19" fmla="*/ 3290507 h 4919368"/>
              <a:gd name="connsiteX20" fmla="*/ 1140629 w 8913752"/>
              <a:gd name="connsiteY20" fmla="*/ 3248222 h 4919368"/>
              <a:gd name="connsiteX21" fmla="*/ 1500047 w 8913752"/>
              <a:gd name="connsiteY21" fmla="*/ 2931090 h 4919368"/>
              <a:gd name="connsiteX22" fmla="*/ 1484191 w 8913752"/>
              <a:gd name="connsiteY22" fmla="*/ 2761952 h 4919368"/>
              <a:gd name="connsiteX23" fmla="*/ 1679756 w 8913752"/>
              <a:gd name="connsiteY23" fmla="*/ 2391964 h 4919368"/>
              <a:gd name="connsiteX24" fmla="*/ 1716755 w 8913752"/>
              <a:gd name="connsiteY24" fmla="*/ 2080117 h 4919368"/>
              <a:gd name="connsiteX25" fmla="*/ 1288441 w 8913752"/>
              <a:gd name="connsiteY25" fmla="*/ 1249008 h 4919368"/>
              <a:gd name="connsiteX26" fmla="*/ 1175622 w 8913752"/>
              <a:gd name="connsiteY26" fmla="*/ 976349 h 4919368"/>
              <a:gd name="connsiteX27" fmla="*/ 1061891 w 8913752"/>
              <a:gd name="connsiteY27" fmla="*/ 798644 h 4919368"/>
              <a:gd name="connsiteX28" fmla="*/ 868513 w 8913752"/>
              <a:gd name="connsiteY28" fmla="*/ 694026 h 4919368"/>
              <a:gd name="connsiteX29" fmla="*/ 829145 w 8913752"/>
              <a:gd name="connsiteY29" fmla="*/ 648280 h 4919368"/>
              <a:gd name="connsiteX30" fmla="*/ 100833 w 8913752"/>
              <a:gd name="connsiteY30" fmla="*/ 95120 h 4919368"/>
              <a:gd name="connsiteX31" fmla="*/ 6240 w 8913752"/>
              <a:gd name="connsiteY31" fmla="*/ 526 h 4919368"/>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0 w 8907512"/>
              <a:gd name="connsiteY30" fmla="*/ 0 h 4918842"/>
              <a:gd name="connsiteX0" fmla="*/ 7942722 w 8084607"/>
              <a:gd name="connsiteY0" fmla="*/ 4271088 h 4271088"/>
              <a:gd name="connsiteX1" fmla="*/ 7949101 w 8084607"/>
              <a:gd name="connsiteY1" fmla="*/ 3959971 h 4271088"/>
              <a:gd name="connsiteX2" fmla="*/ 8070668 w 8084607"/>
              <a:gd name="connsiteY2" fmla="*/ 3699338 h 4271088"/>
              <a:gd name="connsiteX3" fmla="*/ 8034580 w 8084607"/>
              <a:gd name="connsiteY3" fmla="*/ 3448001 h 4271088"/>
              <a:gd name="connsiteX4" fmla="*/ 7781786 w 8084607"/>
              <a:gd name="connsiteY4" fmla="*/ 2740100 h 4271088"/>
              <a:gd name="connsiteX5" fmla="*/ 7253961 w 8084607"/>
              <a:gd name="connsiteY5" fmla="*/ 2706748 h 4271088"/>
              <a:gd name="connsiteX6" fmla="*/ 6051589 w 8084607"/>
              <a:gd name="connsiteY6" fmla="*/ 2617988 h 4271088"/>
              <a:gd name="connsiteX7" fmla="*/ 5776739 w 8084607"/>
              <a:gd name="connsiteY7" fmla="*/ 2726795 h 4271088"/>
              <a:gd name="connsiteX8" fmla="*/ 5190041 w 8084607"/>
              <a:gd name="connsiteY8" fmla="*/ 2473090 h 4271088"/>
              <a:gd name="connsiteX9" fmla="*/ 4745878 w 8084607"/>
              <a:gd name="connsiteY9" fmla="*/ 3166407 h 4271088"/>
              <a:gd name="connsiteX10" fmla="*/ 4381358 w 8084607"/>
              <a:gd name="connsiteY10" fmla="*/ 3308207 h 4271088"/>
              <a:gd name="connsiteX11" fmla="*/ 4180507 w 8084607"/>
              <a:gd name="connsiteY11" fmla="*/ 3244780 h 4271088"/>
              <a:gd name="connsiteX12" fmla="*/ 4085366 w 8084607"/>
              <a:gd name="connsiteY12" fmla="*/ 3239495 h 4271088"/>
              <a:gd name="connsiteX13" fmla="*/ 3794656 w 8084607"/>
              <a:gd name="connsiteY13" fmla="*/ 3302922 h 4271088"/>
              <a:gd name="connsiteX14" fmla="*/ 2927832 w 8084607"/>
              <a:gd name="connsiteY14" fmla="*/ 2832507 h 4271088"/>
              <a:gd name="connsiteX15" fmla="*/ 2362278 w 8084607"/>
              <a:gd name="connsiteY15" fmla="*/ 2821936 h 4271088"/>
              <a:gd name="connsiteX16" fmla="*/ 1913006 w 8084607"/>
              <a:gd name="connsiteY16" fmla="*/ 2795508 h 4271088"/>
              <a:gd name="connsiteX17" fmla="*/ 1389737 w 8084607"/>
              <a:gd name="connsiteY17" fmla="*/ 2816651 h 4271088"/>
              <a:gd name="connsiteX18" fmla="*/ 945751 w 8084607"/>
              <a:gd name="connsiteY18" fmla="*/ 2647513 h 4271088"/>
              <a:gd name="connsiteX19" fmla="*/ 602190 w 8084607"/>
              <a:gd name="connsiteY19" fmla="*/ 2642227 h 4271088"/>
              <a:gd name="connsiteX20" fmla="*/ 311484 w 8084607"/>
              <a:gd name="connsiteY20" fmla="*/ 2599942 h 4271088"/>
              <a:gd name="connsiteX21" fmla="*/ 670902 w 8084607"/>
              <a:gd name="connsiteY21" fmla="*/ 2282810 h 4271088"/>
              <a:gd name="connsiteX22" fmla="*/ 655046 w 8084607"/>
              <a:gd name="connsiteY22" fmla="*/ 2113672 h 4271088"/>
              <a:gd name="connsiteX23" fmla="*/ 850611 w 8084607"/>
              <a:gd name="connsiteY23" fmla="*/ 1743684 h 4271088"/>
              <a:gd name="connsiteX24" fmla="*/ 887610 w 8084607"/>
              <a:gd name="connsiteY24" fmla="*/ 1431837 h 4271088"/>
              <a:gd name="connsiteX25" fmla="*/ 459296 w 8084607"/>
              <a:gd name="connsiteY25" fmla="*/ 600728 h 4271088"/>
              <a:gd name="connsiteX26" fmla="*/ 346477 w 8084607"/>
              <a:gd name="connsiteY26" fmla="*/ 328069 h 4271088"/>
              <a:gd name="connsiteX27" fmla="*/ 232746 w 8084607"/>
              <a:gd name="connsiteY27" fmla="*/ 150364 h 4271088"/>
              <a:gd name="connsiteX28" fmla="*/ 39368 w 8084607"/>
              <a:gd name="connsiteY28" fmla="*/ 45746 h 4271088"/>
              <a:gd name="connsiteX29" fmla="*/ 0 w 8084607"/>
              <a:gd name="connsiteY29" fmla="*/ 0 h 4271088"/>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0 w 8222031"/>
              <a:gd name="connsiteY29"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10329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20595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04739 h 4493081"/>
              <a:gd name="connsiteX29" fmla="*/ 78920 w 8222031"/>
              <a:gd name="connsiteY29" fmla="*/ 184448 h 4493081"/>
              <a:gd name="connsiteX30" fmla="*/ 0 w 8222031"/>
              <a:gd name="connsiteY30" fmla="*/ 0 h 4493081"/>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94776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03891 w 8237887"/>
              <a:gd name="connsiteY24" fmla="*/ 1669686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30318 w 8237887"/>
              <a:gd name="connsiteY24" fmla="*/ 1674972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43707 w 8237887"/>
              <a:gd name="connsiteY16" fmla="*/ 3044127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20274 w 8237887"/>
              <a:gd name="connsiteY15" fmla="*/ 3247975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09587 w 8237887"/>
              <a:gd name="connsiteY16" fmla="*/ 3023655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63048 w 8237887"/>
              <a:gd name="connsiteY6" fmla="*/ 283657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181015 w 8237887"/>
              <a:gd name="connsiteY7" fmla="*/ 2834742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37887" h="4471939">
                <a:moveTo>
                  <a:pt x="8096002" y="4471939"/>
                </a:moveTo>
                <a:cubicBezTo>
                  <a:pt x="8032940" y="4429898"/>
                  <a:pt x="8081057" y="4256114"/>
                  <a:pt x="8102381" y="4160822"/>
                </a:cubicBezTo>
                <a:cubicBezTo>
                  <a:pt x="8123705" y="4065530"/>
                  <a:pt x="8195607" y="3949399"/>
                  <a:pt x="8223948" y="3900189"/>
                </a:cubicBezTo>
                <a:cubicBezTo>
                  <a:pt x="8252289" y="3850979"/>
                  <a:pt x="8236007" y="3808725"/>
                  <a:pt x="8187860" y="3648852"/>
                </a:cubicBezTo>
                <a:cubicBezTo>
                  <a:pt x="8139713" y="3488979"/>
                  <a:pt x="8065169" y="3064493"/>
                  <a:pt x="7935066" y="2940951"/>
                </a:cubicBezTo>
                <a:cubicBezTo>
                  <a:pt x="7804963" y="2817409"/>
                  <a:pt x="7640549" y="2909755"/>
                  <a:pt x="7407241" y="2907599"/>
                </a:cubicBezTo>
                <a:cubicBezTo>
                  <a:pt x="7173933" y="2905443"/>
                  <a:pt x="6825893" y="2921210"/>
                  <a:pt x="6535219" y="2928016"/>
                </a:cubicBezTo>
                <a:cubicBezTo>
                  <a:pt x="6334824" y="2913223"/>
                  <a:pt x="6281882" y="2834804"/>
                  <a:pt x="6181015" y="2834742"/>
                </a:cubicBezTo>
                <a:cubicBezTo>
                  <a:pt x="6080148" y="2834680"/>
                  <a:pt x="6124733" y="2840647"/>
                  <a:pt x="5930019" y="2927646"/>
                </a:cubicBezTo>
                <a:cubicBezTo>
                  <a:pt x="5809332" y="2991589"/>
                  <a:pt x="5637580" y="2633266"/>
                  <a:pt x="5343321" y="2673941"/>
                </a:cubicBezTo>
                <a:cubicBezTo>
                  <a:pt x="5162702" y="2752495"/>
                  <a:pt x="5033939" y="3228072"/>
                  <a:pt x="4899158" y="3367258"/>
                </a:cubicBezTo>
                <a:cubicBezTo>
                  <a:pt x="4764378" y="3506444"/>
                  <a:pt x="4628867" y="3495996"/>
                  <a:pt x="4534638" y="3509058"/>
                </a:cubicBezTo>
                <a:cubicBezTo>
                  <a:pt x="4440410" y="3522120"/>
                  <a:pt x="4371667" y="3445631"/>
                  <a:pt x="4333787" y="3445631"/>
                </a:cubicBezTo>
                <a:cubicBezTo>
                  <a:pt x="4295907" y="3445631"/>
                  <a:pt x="4301193" y="3433299"/>
                  <a:pt x="4238646" y="3440346"/>
                </a:cubicBezTo>
                <a:cubicBezTo>
                  <a:pt x="4127679" y="3325675"/>
                  <a:pt x="4033416" y="3333086"/>
                  <a:pt x="3947936" y="3503773"/>
                </a:cubicBezTo>
                <a:cubicBezTo>
                  <a:pt x="3785846" y="3411276"/>
                  <a:pt x="3783095" y="3616427"/>
                  <a:pt x="3381363" y="3231250"/>
                </a:cubicBezTo>
                <a:cubicBezTo>
                  <a:pt x="3169061" y="3075326"/>
                  <a:pt x="2998006" y="3438743"/>
                  <a:pt x="2740745" y="3131969"/>
                </a:cubicBezTo>
                <a:cubicBezTo>
                  <a:pt x="2602440" y="3057090"/>
                  <a:pt x="2495418" y="3239958"/>
                  <a:pt x="2209587" y="3023655"/>
                </a:cubicBezTo>
                <a:cubicBezTo>
                  <a:pt x="2108281" y="2938205"/>
                  <a:pt x="1958686" y="3147512"/>
                  <a:pt x="1706790" y="2949263"/>
                </a:cubicBezTo>
                <a:cubicBezTo>
                  <a:pt x="1616055" y="2890241"/>
                  <a:pt x="1468434" y="3152494"/>
                  <a:pt x="1269629" y="2896130"/>
                </a:cubicBezTo>
                <a:cubicBezTo>
                  <a:pt x="1211488" y="2800990"/>
                  <a:pt x="962163" y="3043957"/>
                  <a:pt x="775942" y="2836254"/>
                </a:cubicBezTo>
                <a:cubicBezTo>
                  <a:pt x="731015" y="2807184"/>
                  <a:pt x="643583" y="2959848"/>
                  <a:pt x="464764" y="2800793"/>
                </a:cubicBezTo>
                <a:cubicBezTo>
                  <a:pt x="469169" y="2715343"/>
                  <a:pt x="645385" y="2751675"/>
                  <a:pt x="824182" y="2483661"/>
                </a:cubicBezTo>
                <a:cubicBezTo>
                  <a:pt x="899942" y="2405259"/>
                  <a:pt x="800429" y="2460969"/>
                  <a:pt x="808326" y="2314523"/>
                </a:cubicBezTo>
                <a:cubicBezTo>
                  <a:pt x="844444" y="2233478"/>
                  <a:pt x="866497" y="2136789"/>
                  <a:pt x="988034" y="1949820"/>
                </a:cubicBezTo>
                <a:cubicBezTo>
                  <a:pt x="1054103" y="1848514"/>
                  <a:pt x="798664" y="2085696"/>
                  <a:pt x="1025032" y="1659115"/>
                </a:cubicBezTo>
                <a:cubicBezTo>
                  <a:pt x="1113975" y="1533811"/>
                  <a:pt x="592649" y="894805"/>
                  <a:pt x="512151" y="695868"/>
                </a:cubicBezTo>
                <a:cubicBezTo>
                  <a:pt x="431653" y="496931"/>
                  <a:pt x="544563" y="522054"/>
                  <a:pt x="542042" y="465493"/>
                </a:cubicBezTo>
                <a:cubicBezTo>
                  <a:pt x="539521" y="408932"/>
                  <a:pt x="543802" y="388578"/>
                  <a:pt x="497022" y="356500"/>
                </a:cubicBezTo>
                <a:cubicBezTo>
                  <a:pt x="450242" y="324422"/>
                  <a:pt x="326639" y="305225"/>
                  <a:pt x="261360" y="273026"/>
                </a:cubicBezTo>
                <a:cubicBezTo>
                  <a:pt x="196081" y="240827"/>
                  <a:pt x="134812" y="207929"/>
                  <a:pt x="105347" y="163306"/>
                </a:cubicBezTo>
                <a:cubicBezTo>
                  <a:pt x="75882" y="118683"/>
                  <a:pt x="21082" y="18408"/>
                  <a:pt x="0" y="0"/>
                </a:cubicBezTo>
              </a:path>
            </a:pathLst>
          </a:custGeom>
          <a:noFill/>
          <a:ln w="3810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1109425" y="5214444"/>
            <a:ext cx="3048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4" name="Oval 13"/>
          <p:cNvSpPr/>
          <p:nvPr/>
        </p:nvSpPr>
        <p:spPr>
          <a:xfrm>
            <a:off x="6027083" y="4191000"/>
            <a:ext cx="3048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Oval 15"/>
          <p:cNvSpPr/>
          <p:nvPr/>
        </p:nvSpPr>
        <p:spPr>
          <a:xfrm>
            <a:off x="894069" y="3569472"/>
            <a:ext cx="3048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1" name="Rounded Rectangle 10"/>
          <p:cNvSpPr/>
          <p:nvPr/>
        </p:nvSpPr>
        <p:spPr>
          <a:xfrm>
            <a:off x="388203" y="5076334"/>
            <a:ext cx="3921040" cy="1512125"/>
          </a:xfrm>
          <a:prstGeom prst="roundRect">
            <a:avLst/>
          </a:prstGeom>
          <a:solidFill>
            <a:srgbClr val="00206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rPr>
              <a:t>journey to Rome</a:t>
            </a:r>
          </a:p>
          <a:p>
            <a:pPr algn="ctr"/>
            <a:r>
              <a:rPr lang="en-US" sz="2800" b="1" dirty="0" smtClean="0">
                <a:solidFill>
                  <a:prstClr val="white"/>
                </a:solidFill>
                <a:effectLst>
                  <a:outerShdw blurRad="38100" dist="38100" dir="2700000" algn="tl">
                    <a:srgbClr val="000000">
                      <a:alpha val="43137"/>
                    </a:srgbClr>
                  </a:outerShdw>
                </a:effectLst>
              </a:rPr>
              <a:t>As a prisoner</a:t>
            </a:r>
          </a:p>
          <a:p>
            <a:pPr algn="ctr"/>
            <a:r>
              <a:rPr lang="en-US" sz="2800" dirty="0" smtClean="0">
                <a:solidFill>
                  <a:prstClr val="white"/>
                </a:solidFill>
                <a:effectLst>
                  <a:outerShdw blurRad="38100" dist="38100" dir="2700000" algn="tl">
                    <a:srgbClr val="000000">
                      <a:alpha val="43137"/>
                    </a:srgbClr>
                  </a:outerShdw>
                </a:effectLst>
              </a:rPr>
              <a:t>Acts 27-28:16</a:t>
            </a:r>
            <a:endParaRPr lang="en-US" sz="28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83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6 -3.33333E-6 C -0.00156 -0.00833 -0.00642 -0.03518 -0.00486 -0.05046 C -0.00329 -0.06551 0.0106 -0.06342 0.00869 -0.09143 C 0.00678 -0.11944 -0.00434 -0.19583 -0.01631 -0.21875 C -0.02829 -0.24143 -0.03663 -0.22777 -0.06336 -0.22916 C -0.0901 -0.23055 -0.15121 -0.22523 -0.17638 -0.22685 C -0.20156 -0.22847 -0.20381 -0.23889 -0.21475 -0.23889 C -0.22569 -0.23889 -0.22708 -0.22314 -0.24236 -0.22685 C -0.25763 -0.23055 -0.28975 -0.26875 -0.30659 -0.26157 C -0.32343 -0.25439 -0.33315 -0.20231 -0.34392 -0.1831 C -0.35468 -0.16389 -0.3585 -0.15208 -0.37083 -0.14629 C -0.38315 -0.14051 -0.40815 -0.14768 -0.41788 -0.14814 " pathEditMode="relative" rAng="0" ptsTypes="aaaaaaaaaaaa">
                                      <p:cBhvr>
                                        <p:cTn id="6" dur="1500" fill="hold"/>
                                        <p:tgtEl>
                                          <p:spTgt spid="22"/>
                                        </p:tgtEl>
                                        <p:attrNameLst>
                                          <p:attrName>ppt_x</p:attrName>
                                          <p:attrName>ppt_y</p:attrName>
                                        </p:attrNameLst>
                                      </p:cBhvr>
                                      <p:rCtr x="-20300" y="-134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8.33333E-7 0.00208 C -0.00486 -0.0007 -0.02118 -0.01482 -0.02847 -0.01412 C -0.03576 -0.01343 -0.03559 0.00416 -0.0441 0.00578 C -0.0526 0.00741 -0.06771 0.00301 -0.07934 -0.00394 C -0.09097 -0.01088 -0.10104 -0.03218 -0.11424 -0.03658 C -0.12743 -0.04097 -0.14774 -0.02778 -0.15885 -0.02986 C -0.16996 -0.03195 -0.17153 -0.04607 -0.18108 -0.04931 C -0.19062 -0.05255 -0.20694 -0.04676 -0.21649 -0.04931 C -0.22604 -0.05185 -0.22934 -0.06227 -0.23854 -0.06435 C -0.24774 -0.06644 -0.2625 -0.06088 -0.27135 -0.0625 C -0.28021 -0.06412 -0.28316 -0.07315 -0.29167 -0.07384 C -0.30017 -0.07454 -0.31406 -0.06528 -0.32239 -0.06667 C -0.33073 -0.06806 -0.33299 -0.08125 -0.34149 -0.08287 C -0.35 -0.08449 -0.36597 -0.07616 -0.37361 -0.07685 C -0.38125 -0.07755 -0.38212 -0.08611 -0.38767 -0.0875 C -0.39323 -0.08889 -0.40139 -0.08449 -0.40677 -0.08519 C -0.41215 -0.08588 -0.41753 -0.09005 -0.42031 -0.09144 " pathEditMode="relative" rAng="0" ptsTypes="aaaaaaaaaaaaaaaaa">
                                      <p:cBhvr>
                                        <p:cTn id="19" dur="2000" fill="hold"/>
                                        <p:tgtEl>
                                          <p:spTgt spid="14"/>
                                        </p:tgtEl>
                                        <p:attrNameLst>
                                          <p:attrName>ppt_x</p:attrName>
                                          <p:attrName>ppt_y</p:attrName>
                                        </p:attrNameLst>
                                      </p:cBhvr>
                                      <p:rCtr x="-21000" y="-4400"/>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00086 2.96296E-6 C 0.00591 -0.00834 0.03403 -0.03704 0.04028 -0.04954 C 0.04653 -0.06204 0.03421 -0.06204 0.03681 -0.07523 C 0.03941 -0.08797 0.05348 -0.11713 0.05556 -0.12709 C 0.05764 -0.13727 0.04862 -0.12408 0.04896 -0.13519 C 0.04931 -0.1463 0.06511 -0.16366 0.05764 -0.19329 C 0.05018 -0.22292 0.01233 -0.28704 0.00382 -0.3132 C -0.00468 -0.33935 0.01285 -0.33982 0.00677 -0.35093 C 0.0007 -0.36204 -0.02378 -0.36968 -0.03281 -0.37986 C -0.04184 -0.39005 -0.04461 -0.40579 -0.04774 -0.41273 " pathEditMode="relative" rAng="0" ptsTypes="aaaaaaaaaa">
                                      <p:cBhvr>
                                        <p:cTn id="32" dur="2000" fill="hold"/>
                                        <p:tgtEl>
                                          <p:spTgt spid="16"/>
                                        </p:tgtEl>
                                        <p:attrNameLst>
                                          <p:attrName>ppt_x</p:attrName>
                                          <p:attrName>ppt_y</p:attrName>
                                        </p:attrNameLst>
                                      </p:cBhvr>
                                      <p:rCtr x="1000" y="-20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4" grpId="0" animBg="1"/>
      <p:bldP spid="14" grpId="1" animBg="1"/>
      <p:bldP spid="14" grpId="2" animBg="1"/>
      <p:bldP spid="16" grpId="0" animBg="1"/>
      <p:bldP spid="16"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4876800" y="3657600"/>
            <a:ext cx="21640800" cy="42672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707886"/>
          </a:xfrm>
          <a:prstGeom prst="rect">
            <a:avLst/>
          </a:prstGeom>
        </p:spPr>
        <p:txBody>
          <a:bodyPr wrap="square">
            <a:spAutoFit/>
          </a:bodyPr>
          <a:lstStyle/>
          <a:p>
            <a:pPr algn="ctr"/>
            <a:r>
              <a:rPr lang="en-US" sz="4000" b="1" i="1" dirty="0" smtClean="0">
                <a:solidFill>
                  <a:prstClr val="black"/>
                </a:solidFill>
              </a:rPr>
              <a:t>sea voyages in Acts</a:t>
            </a:r>
            <a:endParaRPr lang="en-US" sz="4000" b="1" i="1" dirty="0">
              <a:solidFill>
                <a:prstClr val="black"/>
              </a:solidFill>
            </a:endParaRPr>
          </a:p>
        </p:txBody>
      </p:sp>
      <p:sp>
        <p:nvSpPr>
          <p:cNvPr id="6" name="Double Wave 5"/>
          <p:cNvSpPr/>
          <p:nvPr/>
        </p:nvSpPr>
        <p:spPr>
          <a:xfrm flipH="1">
            <a:off x="-2336800" y="4038600"/>
            <a:ext cx="15240000" cy="44196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uble Wave 6"/>
          <p:cNvSpPr/>
          <p:nvPr/>
        </p:nvSpPr>
        <p:spPr>
          <a:xfrm>
            <a:off x="-203200" y="4572000"/>
            <a:ext cx="12598400" cy="37338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7823200" y="609601"/>
            <a:ext cx="2438400" cy="457200"/>
          </a:xfrm>
          <a:prstGeom prst="rect">
            <a:avLst/>
          </a:prstGeom>
          <a:solidFill>
            <a:srgbClr val="002060"/>
          </a:solidFill>
        </p:spPr>
        <p:txBody>
          <a:bodyPr wrap="square" rtlCol="0">
            <a:spAutoFit/>
          </a:bodyPr>
          <a:lstStyle/>
          <a:p>
            <a:pPr algn="ctr"/>
            <a:r>
              <a:rPr lang="en-US" sz="2400" b="1" dirty="0" smtClean="0">
                <a:solidFill>
                  <a:prstClr val="white"/>
                </a:solidFill>
              </a:rPr>
              <a:t>“we sailed”</a:t>
            </a:r>
            <a:endParaRPr lang="en-US" sz="2400" b="1" dirty="0">
              <a:solidFill>
                <a:prstClr val="white"/>
              </a:solidFill>
            </a:endParaRPr>
          </a:p>
        </p:txBody>
      </p:sp>
      <p:sp>
        <p:nvSpPr>
          <p:cNvPr id="21" name="TextBox 20"/>
          <p:cNvSpPr txBox="1"/>
          <p:nvPr/>
        </p:nvSpPr>
        <p:spPr>
          <a:xfrm>
            <a:off x="508000" y="533403"/>
            <a:ext cx="2743200" cy="461665"/>
          </a:xfrm>
          <a:prstGeom prst="rect">
            <a:avLst/>
          </a:prstGeom>
          <a:solidFill>
            <a:srgbClr val="002060"/>
          </a:solidFill>
        </p:spPr>
        <p:txBody>
          <a:bodyPr wrap="square" rtlCol="0">
            <a:spAutoFit/>
          </a:bodyPr>
          <a:lstStyle/>
          <a:p>
            <a:pPr algn="ctr"/>
            <a:r>
              <a:rPr lang="en-US" sz="2400" b="1" dirty="0" smtClean="0">
                <a:solidFill>
                  <a:prstClr val="white"/>
                </a:solidFill>
              </a:rPr>
              <a:t>“they sailed”</a:t>
            </a:r>
            <a:endParaRPr lang="en-US" sz="2400" b="1" dirty="0">
              <a:solidFill>
                <a:prstClr val="white"/>
              </a:solidFill>
            </a:endParaRPr>
          </a:p>
        </p:txBody>
      </p:sp>
      <p:sp>
        <p:nvSpPr>
          <p:cNvPr id="22" name="TextBox 21"/>
          <p:cNvSpPr txBox="1"/>
          <p:nvPr/>
        </p:nvSpPr>
        <p:spPr>
          <a:xfrm>
            <a:off x="1016000" y="1066800"/>
            <a:ext cx="5689600" cy="2677656"/>
          </a:xfrm>
          <a:prstGeom prst="rect">
            <a:avLst/>
          </a:prstGeom>
          <a:noFill/>
        </p:spPr>
        <p:txBody>
          <a:bodyPr wrap="square" rtlCol="0">
            <a:spAutoFit/>
          </a:bodyPr>
          <a:lstStyle/>
          <a:p>
            <a:r>
              <a:rPr lang="en-US" sz="2800" b="1" dirty="0" smtClean="0">
                <a:solidFill>
                  <a:prstClr val="black"/>
                </a:solidFill>
              </a:rPr>
              <a:t>13.4</a:t>
            </a:r>
            <a:r>
              <a:rPr lang="en-US" sz="2800" dirty="0" smtClean="0">
                <a:solidFill>
                  <a:prstClr val="black"/>
                </a:solidFill>
              </a:rPr>
              <a:t> </a:t>
            </a:r>
          </a:p>
          <a:p>
            <a:r>
              <a:rPr lang="en-US" sz="2800" b="1" dirty="0" smtClean="0">
                <a:solidFill>
                  <a:prstClr val="black"/>
                </a:solidFill>
              </a:rPr>
              <a:t>13.13</a:t>
            </a:r>
            <a:endParaRPr lang="en-US" sz="2800" dirty="0" smtClean="0">
              <a:solidFill>
                <a:prstClr val="black"/>
              </a:solidFill>
            </a:endParaRPr>
          </a:p>
          <a:p>
            <a:r>
              <a:rPr lang="en-US" sz="2800" b="1" dirty="0" smtClean="0">
                <a:solidFill>
                  <a:prstClr val="black"/>
                </a:solidFill>
              </a:rPr>
              <a:t>14.26</a:t>
            </a:r>
            <a:endParaRPr lang="en-US" sz="2800" dirty="0" smtClean="0">
              <a:solidFill>
                <a:prstClr val="black"/>
              </a:solidFill>
            </a:endParaRPr>
          </a:p>
          <a:p>
            <a:r>
              <a:rPr lang="en-US" sz="2800" b="1" dirty="0" smtClean="0">
                <a:solidFill>
                  <a:prstClr val="black"/>
                </a:solidFill>
              </a:rPr>
              <a:t>17.15</a:t>
            </a:r>
            <a:endParaRPr lang="en-US" sz="2800" dirty="0" smtClean="0">
              <a:solidFill>
                <a:prstClr val="black"/>
              </a:solidFill>
            </a:endParaRPr>
          </a:p>
          <a:p>
            <a:r>
              <a:rPr lang="en-US" sz="2800" b="1" dirty="0" smtClean="0">
                <a:solidFill>
                  <a:prstClr val="black"/>
                </a:solidFill>
              </a:rPr>
              <a:t>18.18,19</a:t>
            </a:r>
            <a:r>
              <a:rPr lang="en-US" sz="2800" dirty="0" smtClean="0">
                <a:solidFill>
                  <a:prstClr val="black"/>
                </a:solidFill>
              </a:rPr>
              <a:t> </a:t>
            </a:r>
          </a:p>
          <a:p>
            <a:r>
              <a:rPr lang="en-US" sz="2800" b="1" dirty="0" smtClean="0">
                <a:solidFill>
                  <a:prstClr val="black"/>
                </a:solidFill>
              </a:rPr>
              <a:t>18.21,22</a:t>
            </a:r>
            <a:endParaRPr lang="en-US" sz="2800" dirty="0">
              <a:solidFill>
                <a:prstClr val="black"/>
              </a:solidFill>
            </a:endParaRPr>
          </a:p>
        </p:txBody>
      </p:sp>
      <p:sp>
        <p:nvSpPr>
          <p:cNvPr id="26" name="TextBox 25"/>
          <p:cNvSpPr txBox="1"/>
          <p:nvPr/>
        </p:nvSpPr>
        <p:spPr>
          <a:xfrm>
            <a:off x="8026400" y="1066800"/>
            <a:ext cx="6807200" cy="2677656"/>
          </a:xfrm>
          <a:prstGeom prst="rect">
            <a:avLst/>
          </a:prstGeom>
          <a:noFill/>
        </p:spPr>
        <p:txBody>
          <a:bodyPr wrap="square" rtlCol="0">
            <a:spAutoFit/>
          </a:bodyPr>
          <a:lstStyle/>
          <a:p>
            <a:r>
              <a:rPr lang="en-US" sz="2800" b="1" dirty="0" smtClean="0">
                <a:solidFill>
                  <a:prstClr val="black"/>
                </a:solidFill>
              </a:rPr>
              <a:t>16.11</a:t>
            </a:r>
          </a:p>
          <a:p>
            <a:r>
              <a:rPr lang="en-US" sz="2800" b="1" dirty="0" smtClean="0">
                <a:solidFill>
                  <a:prstClr val="black"/>
                </a:solidFill>
              </a:rPr>
              <a:t>20.6</a:t>
            </a:r>
          </a:p>
          <a:p>
            <a:r>
              <a:rPr lang="en-US" sz="2800" b="1" dirty="0" smtClean="0">
                <a:solidFill>
                  <a:prstClr val="black"/>
                </a:solidFill>
              </a:rPr>
              <a:t>20.13-16</a:t>
            </a:r>
          </a:p>
          <a:p>
            <a:r>
              <a:rPr lang="en-US" sz="2800" b="1" dirty="0" smtClean="0">
                <a:solidFill>
                  <a:prstClr val="black"/>
                </a:solidFill>
              </a:rPr>
              <a:t>20.38-21.3</a:t>
            </a:r>
            <a:endParaRPr lang="en-US" sz="2800" dirty="0" smtClean="0">
              <a:solidFill>
                <a:prstClr val="black"/>
              </a:solidFill>
            </a:endParaRPr>
          </a:p>
          <a:p>
            <a:r>
              <a:rPr lang="en-US" sz="2800" b="1" dirty="0" smtClean="0">
                <a:solidFill>
                  <a:prstClr val="black"/>
                </a:solidFill>
              </a:rPr>
              <a:t>21.5-7</a:t>
            </a:r>
          </a:p>
          <a:p>
            <a:r>
              <a:rPr lang="en-US" sz="2800" b="1" dirty="0" smtClean="0">
                <a:solidFill>
                  <a:prstClr val="black"/>
                </a:solidFill>
              </a:rPr>
              <a:t>chapter 27</a:t>
            </a:r>
            <a:endParaRPr lang="en-US" sz="2800" b="1" dirty="0">
              <a:solidFill>
                <a:prstClr val="black"/>
              </a:solidFill>
            </a:endParaRPr>
          </a:p>
        </p:txBody>
      </p:sp>
    </p:spTree>
    <p:extLst>
      <p:ext uri="{BB962C8B-B14F-4D97-AF65-F5344CB8AC3E}">
        <p14:creationId xmlns:p14="http://schemas.microsoft.com/office/powerpoint/2010/main" val="1050303466"/>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4876800" y="3657600"/>
            <a:ext cx="21640800" cy="42672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707886"/>
          </a:xfrm>
          <a:prstGeom prst="rect">
            <a:avLst/>
          </a:prstGeom>
        </p:spPr>
        <p:txBody>
          <a:bodyPr wrap="square">
            <a:spAutoFit/>
          </a:bodyPr>
          <a:lstStyle/>
          <a:p>
            <a:pPr algn="ctr"/>
            <a:r>
              <a:rPr lang="en-US" sz="4000" b="1" i="1" dirty="0" smtClean="0">
                <a:solidFill>
                  <a:prstClr val="black"/>
                </a:solidFill>
              </a:rPr>
              <a:t>sea voyages in Acts</a:t>
            </a:r>
            <a:endParaRPr lang="en-US" sz="4000" b="1" i="1" dirty="0">
              <a:solidFill>
                <a:prstClr val="black"/>
              </a:solidFill>
            </a:endParaRPr>
          </a:p>
        </p:txBody>
      </p:sp>
      <p:sp>
        <p:nvSpPr>
          <p:cNvPr id="6" name="Double Wave 5"/>
          <p:cNvSpPr/>
          <p:nvPr/>
        </p:nvSpPr>
        <p:spPr>
          <a:xfrm flipH="1">
            <a:off x="-2336800" y="4038600"/>
            <a:ext cx="15240000" cy="44196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uble Wave 6"/>
          <p:cNvSpPr/>
          <p:nvPr/>
        </p:nvSpPr>
        <p:spPr>
          <a:xfrm>
            <a:off x="-203200" y="4572000"/>
            <a:ext cx="12598400" cy="37338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7823200" y="609601"/>
            <a:ext cx="2438400" cy="457200"/>
          </a:xfrm>
          <a:prstGeom prst="rect">
            <a:avLst/>
          </a:prstGeom>
          <a:solidFill>
            <a:srgbClr val="002060"/>
          </a:solidFill>
        </p:spPr>
        <p:txBody>
          <a:bodyPr wrap="square" rtlCol="0">
            <a:spAutoFit/>
          </a:bodyPr>
          <a:lstStyle/>
          <a:p>
            <a:pPr algn="ctr"/>
            <a:r>
              <a:rPr lang="en-US" sz="2400" b="1" dirty="0" smtClean="0">
                <a:solidFill>
                  <a:prstClr val="white"/>
                </a:solidFill>
              </a:rPr>
              <a:t>“we sailed”</a:t>
            </a:r>
            <a:endParaRPr lang="en-US" sz="2400" b="1" dirty="0">
              <a:solidFill>
                <a:prstClr val="white"/>
              </a:solidFill>
            </a:endParaRPr>
          </a:p>
        </p:txBody>
      </p:sp>
      <p:sp>
        <p:nvSpPr>
          <p:cNvPr id="21" name="TextBox 20"/>
          <p:cNvSpPr txBox="1"/>
          <p:nvPr/>
        </p:nvSpPr>
        <p:spPr>
          <a:xfrm>
            <a:off x="508000" y="533403"/>
            <a:ext cx="2743200" cy="461665"/>
          </a:xfrm>
          <a:prstGeom prst="rect">
            <a:avLst/>
          </a:prstGeom>
          <a:solidFill>
            <a:srgbClr val="002060"/>
          </a:solidFill>
        </p:spPr>
        <p:txBody>
          <a:bodyPr wrap="square" rtlCol="0">
            <a:spAutoFit/>
          </a:bodyPr>
          <a:lstStyle/>
          <a:p>
            <a:pPr algn="ctr"/>
            <a:r>
              <a:rPr lang="en-US" sz="2400" b="1" dirty="0" smtClean="0">
                <a:solidFill>
                  <a:prstClr val="white"/>
                </a:solidFill>
              </a:rPr>
              <a:t>“they sailed”</a:t>
            </a:r>
            <a:endParaRPr lang="en-US" sz="2400" b="1" dirty="0">
              <a:solidFill>
                <a:prstClr val="white"/>
              </a:solidFill>
            </a:endParaRPr>
          </a:p>
        </p:txBody>
      </p:sp>
      <p:sp>
        <p:nvSpPr>
          <p:cNvPr id="22" name="TextBox 21"/>
          <p:cNvSpPr txBox="1"/>
          <p:nvPr/>
        </p:nvSpPr>
        <p:spPr>
          <a:xfrm>
            <a:off x="0" y="1066802"/>
            <a:ext cx="5689600" cy="3785652"/>
          </a:xfrm>
          <a:prstGeom prst="rect">
            <a:avLst/>
          </a:prstGeom>
          <a:noFill/>
        </p:spPr>
        <p:txBody>
          <a:bodyPr wrap="square" rtlCol="0">
            <a:spAutoFit/>
          </a:bodyPr>
          <a:lstStyle/>
          <a:p>
            <a:pPr>
              <a:buFont typeface="Wingdings" pitchFamily="2" charset="2"/>
              <a:buChar char="§"/>
            </a:pPr>
            <a:r>
              <a:rPr lang="en-US" sz="2400" b="1" dirty="0" smtClean="0">
                <a:solidFill>
                  <a:prstClr val="black"/>
                </a:solidFill>
              </a:rPr>
              <a:t>13.4</a:t>
            </a:r>
            <a:r>
              <a:rPr lang="en-US" sz="2400" dirty="0" smtClean="0">
                <a:solidFill>
                  <a:prstClr val="black"/>
                </a:solidFill>
              </a:rPr>
              <a:t> “they sailed to Cyprus”</a:t>
            </a:r>
          </a:p>
          <a:p>
            <a:pPr>
              <a:buFont typeface="Wingdings" pitchFamily="2" charset="2"/>
              <a:buChar char="§"/>
            </a:pPr>
            <a:r>
              <a:rPr lang="en-US" sz="2400" b="1" dirty="0" smtClean="0">
                <a:solidFill>
                  <a:prstClr val="black"/>
                </a:solidFill>
              </a:rPr>
              <a:t>13.13</a:t>
            </a:r>
            <a:r>
              <a:rPr lang="en-US" sz="2400" dirty="0" smtClean="0">
                <a:solidFill>
                  <a:prstClr val="black"/>
                </a:solidFill>
              </a:rPr>
              <a:t> “Paul and his company set sail from </a:t>
            </a:r>
            <a:r>
              <a:rPr lang="en-US" sz="2400" dirty="0" err="1" smtClean="0">
                <a:solidFill>
                  <a:prstClr val="black"/>
                </a:solidFill>
              </a:rPr>
              <a:t>Paphos</a:t>
            </a:r>
            <a:r>
              <a:rPr lang="en-US" sz="2400" dirty="0" smtClean="0">
                <a:solidFill>
                  <a:prstClr val="black"/>
                </a:solidFill>
              </a:rPr>
              <a:t>  and came to </a:t>
            </a:r>
            <a:r>
              <a:rPr lang="en-US" sz="2400" dirty="0" err="1" smtClean="0">
                <a:solidFill>
                  <a:prstClr val="black"/>
                </a:solidFill>
              </a:rPr>
              <a:t>Perga</a:t>
            </a:r>
            <a:r>
              <a:rPr lang="en-US" sz="2400" dirty="0" smtClean="0">
                <a:solidFill>
                  <a:prstClr val="black"/>
                </a:solidFill>
              </a:rPr>
              <a:t>”</a:t>
            </a:r>
          </a:p>
          <a:p>
            <a:pPr>
              <a:buFont typeface="Wingdings" pitchFamily="2" charset="2"/>
              <a:buChar char="§"/>
            </a:pPr>
            <a:r>
              <a:rPr lang="en-US" sz="2400" b="1" dirty="0" smtClean="0">
                <a:solidFill>
                  <a:prstClr val="black"/>
                </a:solidFill>
              </a:rPr>
              <a:t>14.26</a:t>
            </a:r>
            <a:r>
              <a:rPr lang="en-US" sz="2400" dirty="0" smtClean="0">
                <a:solidFill>
                  <a:prstClr val="black"/>
                </a:solidFill>
              </a:rPr>
              <a:t> “they sailed to Antioch”</a:t>
            </a:r>
          </a:p>
          <a:p>
            <a:pPr>
              <a:buFont typeface="Wingdings" pitchFamily="2" charset="2"/>
              <a:buChar char="§"/>
            </a:pPr>
            <a:r>
              <a:rPr lang="en-US" sz="2400" b="1" dirty="0" smtClean="0">
                <a:solidFill>
                  <a:prstClr val="black"/>
                </a:solidFill>
              </a:rPr>
              <a:t>17.15</a:t>
            </a:r>
            <a:r>
              <a:rPr lang="en-US" sz="2400" dirty="0" smtClean="0">
                <a:solidFill>
                  <a:prstClr val="black"/>
                </a:solidFill>
              </a:rPr>
              <a:t> “they that conducted Paul brought him as far as Athens”</a:t>
            </a:r>
          </a:p>
          <a:p>
            <a:pPr>
              <a:buFont typeface="Wingdings" pitchFamily="2" charset="2"/>
              <a:buChar char="§"/>
            </a:pPr>
            <a:r>
              <a:rPr lang="en-US" sz="2400" b="1" dirty="0" smtClean="0">
                <a:solidFill>
                  <a:prstClr val="black"/>
                </a:solidFill>
              </a:rPr>
              <a:t>18.18,19</a:t>
            </a:r>
            <a:r>
              <a:rPr lang="en-US" sz="2400" dirty="0" smtClean="0">
                <a:solidFill>
                  <a:prstClr val="black"/>
                </a:solidFill>
              </a:rPr>
              <a:t> “they sailed thence for Syria … they came to Ephesus”</a:t>
            </a:r>
          </a:p>
          <a:p>
            <a:pPr>
              <a:buFont typeface="Wingdings" pitchFamily="2" charset="2"/>
              <a:buChar char="§"/>
            </a:pPr>
            <a:r>
              <a:rPr lang="en-US" sz="2400" b="1" dirty="0" smtClean="0">
                <a:solidFill>
                  <a:prstClr val="black"/>
                </a:solidFill>
              </a:rPr>
              <a:t>18.21,22</a:t>
            </a:r>
            <a:r>
              <a:rPr lang="en-US" sz="2400" dirty="0" smtClean="0">
                <a:solidFill>
                  <a:prstClr val="black"/>
                </a:solidFill>
              </a:rPr>
              <a:t>“he set sail from Ephesus … landed at </a:t>
            </a:r>
            <a:r>
              <a:rPr lang="en-US" sz="2400" dirty="0" err="1" smtClean="0">
                <a:solidFill>
                  <a:prstClr val="black"/>
                </a:solidFill>
              </a:rPr>
              <a:t>Caeserea</a:t>
            </a:r>
            <a:r>
              <a:rPr lang="en-US" sz="2400" dirty="0" smtClean="0">
                <a:solidFill>
                  <a:prstClr val="black"/>
                </a:solidFill>
              </a:rPr>
              <a:t>”</a:t>
            </a:r>
            <a:endParaRPr lang="en-US" sz="2400" dirty="0">
              <a:solidFill>
                <a:prstClr val="black"/>
              </a:solidFill>
            </a:endParaRPr>
          </a:p>
        </p:txBody>
      </p:sp>
      <p:sp>
        <p:nvSpPr>
          <p:cNvPr id="23" name="TextBox 22"/>
          <p:cNvSpPr txBox="1"/>
          <p:nvPr/>
        </p:nvSpPr>
        <p:spPr>
          <a:xfrm>
            <a:off x="5994400" y="1371601"/>
            <a:ext cx="5486400" cy="1200329"/>
          </a:xfrm>
          <a:prstGeom prst="rect">
            <a:avLst/>
          </a:prstGeom>
          <a:noFill/>
        </p:spPr>
        <p:txBody>
          <a:bodyPr wrap="square" rtlCol="0">
            <a:spAutoFit/>
          </a:bodyPr>
          <a:lstStyle/>
          <a:p>
            <a:r>
              <a:rPr lang="en-US" sz="2400" b="1" dirty="0" smtClean="0">
                <a:solidFill>
                  <a:prstClr val="black"/>
                </a:solidFill>
              </a:rPr>
              <a:t>16.11</a:t>
            </a:r>
            <a:r>
              <a:rPr lang="en-US" sz="2400" dirty="0" smtClean="0">
                <a:solidFill>
                  <a:prstClr val="black"/>
                </a:solidFill>
              </a:rPr>
              <a:t> “Setting sail therefore from Troas we made a straight course to Samothrace and the day following to </a:t>
            </a:r>
            <a:r>
              <a:rPr lang="en-US" sz="2400" dirty="0" err="1" smtClean="0">
                <a:solidFill>
                  <a:prstClr val="black"/>
                </a:solidFill>
              </a:rPr>
              <a:t>Neapolis</a:t>
            </a:r>
            <a:r>
              <a:rPr lang="en-US" sz="2400" dirty="0" smtClean="0">
                <a:solidFill>
                  <a:prstClr val="black"/>
                </a:solidFill>
              </a:rPr>
              <a:t>”</a:t>
            </a:r>
          </a:p>
        </p:txBody>
      </p:sp>
      <p:sp>
        <p:nvSpPr>
          <p:cNvPr id="24" name="TextBox 23"/>
          <p:cNvSpPr txBox="1"/>
          <p:nvPr/>
        </p:nvSpPr>
        <p:spPr>
          <a:xfrm>
            <a:off x="5994400" y="1752601"/>
            <a:ext cx="5486400" cy="1200329"/>
          </a:xfrm>
          <a:prstGeom prst="rect">
            <a:avLst/>
          </a:prstGeom>
          <a:noFill/>
        </p:spPr>
        <p:txBody>
          <a:bodyPr wrap="square" rtlCol="0">
            <a:spAutoFit/>
          </a:bodyPr>
          <a:lstStyle/>
          <a:p>
            <a:r>
              <a:rPr lang="en-US" sz="2400" b="1" dirty="0" smtClean="0">
                <a:solidFill>
                  <a:prstClr val="black"/>
                </a:solidFill>
              </a:rPr>
              <a:t>20.6 </a:t>
            </a:r>
            <a:r>
              <a:rPr lang="en-US" sz="2400" dirty="0" smtClean="0">
                <a:solidFill>
                  <a:prstClr val="black"/>
                </a:solidFill>
              </a:rPr>
              <a:t>“we sailed away from Philippi after the days of the unleavened bread, and came to them to Troas in five days”</a:t>
            </a:r>
          </a:p>
        </p:txBody>
      </p:sp>
      <p:sp>
        <p:nvSpPr>
          <p:cNvPr id="25" name="TextBox 24"/>
          <p:cNvSpPr txBox="1"/>
          <p:nvPr/>
        </p:nvSpPr>
        <p:spPr>
          <a:xfrm>
            <a:off x="5486400" y="1143001"/>
            <a:ext cx="6705600" cy="3816429"/>
          </a:xfrm>
          <a:prstGeom prst="rect">
            <a:avLst/>
          </a:prstGeom>
          <a:noFill/>
        </p:spPr>
        <p:txBody>
          <a:bodyPr wrap="square" rtlCol="0">
            <a:spAutoFit/>
          </a:bodyPr>
          <a:lstStyle/>
          <a:p>
            <a:r>
              <a:rPr lang="en-US" sz="2200" b="1" dirty="0" smtClean="0">
                <a:solidFill>
                  <a:prstClr val="black"/>
                </a:solidFill>
              </a:rPr>
              <a:t>20.13-16</a:t>
            </a:r>
            <a:r>
              <a:rPr lang="en-US" sz="2200" dirty="0" smtClean="0">
                <a:solidFill>
                  <a:prstClr val="black"/>
                </a:solidFill>
              </a:rPr>
              <a:t>“But we, going before to the ship, set sail for </a:t>
            </a:r>
            <a:r>
              <a:rPr lang="en-US" sz="2200" dirty="0" err="1" smtClean="0">
                <a:solidFill>
                  <a:prstClr val="black"/>
                </a:solidFill>
              </a:rPr>
              <a:t>Asos</a:t>
            </a:r>
            <a:r>
              <a:rPr lang="en-US" sz="2200" dirty="0" smtClean="0">
                <a:solidFill>
                  <a:prstClr val="black"/>
                </a:solidFill>
              </a:rPr>
              <a:t>, there intending to take in Paul: for so he had appointed, intending himself to go by land. And when we met him at </a:t>
            </a:r>
            <a:r>
              <a:rPr lang="en-US" sz="2200" dirty="0" err="1" smtClean="0">
                <a:solidFill>
                  <a:prstClr val="black"/>
                </a:solidFill>
              </a:rPr>
              <a:t>Asos</a:t>
            </a:r>
            <a:r>
              <a:rPr lang="en-US" sz="2200" dirty="0" smtClean="0">
                <a:solidFill>
                  <a:prstClr val="black"/>
                </a:solidFill>
              </a:rPr>
              <a:t> we took him in, and came to </a:t>
            </a:r>
            <a:r>
              <a:rPr lang="en-US" sz="2200" dirty="0" err="1" smtClean="0">
                <a:solidFill>
                  <a:prstClr val="black"/>
                </a:solidFill>
              </a:rPr>
              <a:t>Mitylene</a:t>
            </a:r>
            <a:r>
              <a:rPr lang="en-US" sz="2200" dirty="0" smtClean="0">
                <a:solidFill>
                  <a:prstClr val="black"/>
                </a:solidFill>
              </a:rPr>
              <a:t>.  And sailing from thence, we came the following day over against  Chios, the next day we touched at Samos: and the day after, we came to Miletus, for Paul had determined to sail past Ephesus, that he might not have to spend time in Asia, for he was hastening, if it were possible for him, to be at Jerusalem the day of Pentecost.”</a:t>
            </a:r>
            <a:endParaRPr lang="en-US" sz="2200" b="1" dirty="0">
              <a:solidFill>
                <a:prstClr val="black"/>
              </a:solidFill>
            </a:endParaRPr>
          </a:p>
        </p:txBody>
      </p:sp>
      <p:sp>
        <p:nvSpPr>
          <p:cNvPr id="26" name="TextBox 25"/>
          <p:cNvSpPr txBox="1"/>
          <p:nvPr/>
        </p:nvSpPr>
        <p:spPr>
          <a:xfrm>
            <a:off x="5384800" y="1219201"/>
            <a:ext cx="6807200" cy="4093428"/>
          </a:xfrm>
          <a:prstGeom prst="rect">
            <a:avLst/>
          </a:prstGeom>
          <a:noFill/>
        </p:spPr>
        <p:txBody>
          <a:bodyPr wrap="square" rtlCol="0">
            <a:spAutoFit/>
          </a:bodyPr>
          <a:lstStyle/>
          <a:p>
            <a:r>
              <a:rPr lang="en-US" sz="2000" b="1" dirty="0" smtClean="0">
                <a:solidFill>
                  <a:prstClr val="black"/>
                </a:solidFill>
              </a:rPr>
              <a:t>20.38-21.3 </a:t>
            </a:r>
            <a:r>
              <a:rPr lang="en-US" sz="2000" dirty="0" smtClean="0">
                <a:solidFill>
                  <a:prstClr val="black"/>
                </a:solidFill>
              </a:rPr>
              <a:t>“They brought him on his way to the ship. And when it came to pass that we were parted from them and set sail,  we came with a straight course unto Cos, and the next day unto Rhodes, and from thence unto </a:t>
            </a:r>
            <a:r>
              <a:rPr lang="en-US" sz="2000" dirty="0" err="1" smtClean="0">
                <a:solidFill>
                  <a:prstClr val="black"/>
                </a:solidFill>
              </a:rPr>
              <a:t>Patara</a:t>
            </a:r>
            <a:r>
              <a:rPr lang="en-US" sz="2000" dirty="0" smtClean="0">
                <a:solidFill>
                  <a:prstClr val="black"/>
                </a:solidFill>
              </a:rPr>
              <a:t>: and having found a ship crossing over to Phoenicia, we went aboard and set sail, and when we had come in sight of Cyprus, leaving it on the left hand, we sailed unto </a:t>
            </a:r>
            <a:r>
              <a:rPr lang="en-US" sz="2000" dirty="0" err="1" smtClean="0">
                <a:solidFill>
                  <a:prstClr val="black"/>
                </a:solidFill>
              </a:rPr>
              <a:t>Tyre</a:t>
            </a:r>
            <a:r>
              <a:rPr lang="en-US" sz="2000" dirty="0" smtClean="0">
                <a:solidFill>
                  <a:prstClr val="black"/>
                </a:solidFill>
              </a:rPr>
              <a:t>, for their the ship was to unlade her burden.”</a:t>
            </a:r>
          </a:p>
          <a:p>
            <a:r>
              <a:rPr lang="en-US" sz="2000" b="1" dirty="0" smtClean="0">
                <a:solidFill>
                  <a:prstClr val="black"/>
                </a:solidFill>
              </a:rPr>
              <a:t>21.5-7 </a:t>
            </a:r>
            <a:r>
              <a:rPr lang="en-US" sz="2000" dirty="0" smtClean="0">
                <a:solidFill>
                  <a:prstClr val="black"/>
                </a:solidFill>
              </a:rPr>
              <a:t>“they all, with wives and children, brought us on our way… and kneeling down on the beach, we prayed and bade each other farewell; we went on board the ship, but they returned home again. And when we had finished the voyage from </a:t>
            </a:r>
            <a:r>
              <a:rPr lang="en-US" sz="2000" dirty="0" err="1" smtClean="0">
                <a:solidFill>
                  <a:prstClr val="black"/>
                </a:solidFill>
              </a:rPr>
              <a:t>Tyre</a:t>
            </a:r>
            <a:r>
              <a:rPr lang="en-US" sz="2000" dirty="0" smtClean="0">
                <a:solidFill>
                  <a:prstClr val="black"/>
                </a:solidFill>
              </a:rPr>
              <a:t>, we arrived at </a:t>
            </a:r>
            <a:r>
              <a:rPr lang="en-US" sz="2000" dirty="0" err="1" smtClean="0">
                <a:solidFill>
                  <a:prstClr val="black"/>
                </a:solidFill>
              </a:rPr>
              <a:t>Ptolemais</a:t>
            </a:r>
            <a:r>
              <a:rPr lang="en-US" sz="2000" dirty="0" smtClean="0">
                <a:solidFill>
                  <a:prstClr val="black"/>
                </a:solidFill>
              </a:rPr>
              <a:t>”</a:t>
            </a:r>
            <a:endParaRPr lang="en-US" sz="2000" b="1" dirty="0">
              <a:solidFill>
                <a:prstClr val="black"/>
              </a:solidFill>
            </a:endParaRPr>
          </a:p>
        </p:txBody>
      </p:sp>
      <p:sp>
        <p:nvSpPr>
          <p:cNvPr id="27" name="TextBox 26"/>
          <p:cNvSpPr txBox="1"/>
          <p:nvPr/>
        </p:nvSpPr>
        <p:spPr>
          <a:xfrm>
            <a:off x="-8839200" y="-2975461"/>
            <a:ext cx="5486400" cy="14126944"/>
          </a:xfrm>
          <a:prstGeom prst="rect">
            <a:avLst/>
          </a:prstGeom>
          <a:noFill/>
        </p:spPr>
        <p:txBody>
          <a:bodyPr wrap="square" rtlCol="0">
            <a:spAutoFit/>
          </a:bodyPr>
          <a:lstStyle/>
          <a:p>
            <a:r>
              <a:rPr lang="en-US" sz="2400" b="1" dirty="0" smtClean="0">
                <a:solidFill>
                  <a:prstClr val="black"/>
                </a:solidFill>
              </a:rPr>
              <a:t>16.11</a:t>
            </a:r>
            <a:r>
              <a:rPr lang="en-US" sz="2400" dirty="0" smtClean="0">
                <a:solidFill>
                  <a:prstClr val="black"/>
                </a:solidFill>
              </a:rPr>
              <a:t> “Setting sail therefore from Troas we made a straight course to Samothrace and the day following to </a:t>
            </a:r>
            <a:r>
              <a:rPr lang="en-US" sz="2400" dirty="0" err="1" smtClean="0">
                <a:solidFill>
                  <a:prstClr val="black"/>
                </a:solidFill>
              </a:rPr>
              <a:t>Neapolis</a:t>
            </a:r>
            <a:r>
              <a:rPr lang="en-US" sz="2400" dirty="0" smtClean="0">
                <a:solidFill>
                  <a:prstClr val="black"/>
                </a:solidFill>
              </a:rPr>
              <a:t>”</a:t>
            </a:r>
          </a:p>
          <a:p>
            <a:r>
              <a:rPr lang="en-US" sz="2400" b="1" dirty="0" smtClean="0">
                <a:solidFill>
                  <a:prstClr val="black"/>
                </a:solidFill>
              </a:rPr>
              <a:t>18.21,22</a:t>
            </a:r>
            <a:r>
              <a:rPr lang="en-US" sz="2400" dirty="0" smtClean="0">
                <a:solidFill>
                  <a:prstClr val="black"/>
                </a:solidFill>
              </a:rPr>
              <a:t>“we sailed away from Philippi after the days of the unleavened bread, and came to them to Troas in five days”</a:t>
            </a:r>
          </a:p>
          <a:p>
            <a:r>
              <a:rPr lang="en-US" sz="2400" b="1" dirty="0" smtClean="0">
                <a:solidFill>
                  <a:prstClr val="black"/>
                </a:solidFill>
              </a:rPr>
              <a:t>20.13-16</a:t>
            </a:r>
            <a:r>
              <a:rPr lang="en-US" sz="2400" dirty="0" smtClean="0">
                <a:solidFill>
                  <a:prstClr val="black"/>
                </a:solidFill>
              </a:rPr>
              <a:t>“But we, going before to the ship, set sail for </a:t>
            </a:r>
            <a:r>
              <a:rPr lang="en-US" sz="2400" dirty="0" err="1" smtClean="0">
                <a:solidFill>
                  <a:prstClr val="black"/>
                </a:solidFill>
              </a:rPr>
              <a:t>Asos</a:t>
            </a:r>
            <a:r>
              <a:rPr lang="en-US" sz="2400" dirty="0" smtClean="0">
                <a:solidFill>
                  <a:prstClr val="black"/>
                </a:solidFill>
              </a:rPr>
              <a:t>, there intending to take in Paul: for so he had appointed, intending himself to go by land. And when we met him at </a:t>
            </a:r>
            <a:r>
              <a:rPr lang="en-US" sz="2400" dirty="0" err="1" smtClean="0">
                <a:solidFill>
                  <a:prstClr val="black"/>
                </a:solidFill>
              </a:rPr>
              <a:t>Asos</a:t>
            </a:r>
            <a:r>
              <a:rPr lang="en-US" sz="2400" dirty="0" smtClean="0">
                <a:solidFill>
                  <a:prstClr val="black"/>
                </a:solidFill>
              </a:rPr>
              <a:t> we took him in, and came to </a:t>
            </a:r>
            <a:r>
              <a:rPr lang="en-US" sz="2400" dirty="0" err="1" smtClean="0">
                <a:solidFill>
                  <a:prstClr val="black"/>
                </a:solidFill>
              </a:rPr>
              <a:t>Mitylene</a:t>
            </a:r>
            <a:r>
              <a:rPr lang="en-US" sz="2400" dirty="0" smtClean="0">
                <a:solidFill>
                  <a:prstClr val="black"/>
                </a:solidFill>
              </a:rPr>
              <a:t>.  And sailing from thence, we came the following day over against  Chios, the next day we touched at Samos: and the day after, we came to Miletus, for Paul had determined to sail past Ephesus, that he might not have to spend time in Asia, for he was hastening, if it were possible for him, to be at Jerusalem the day of Pentecost.”</a:t>
            </a:r>
          </a:p>
          <a:p>
            <a:r>
              <a:rPr lang="en-US" sz="2400" b="1" dirty="0" smtClean="0">
                <a:solidFill>
                  <a:prstClr val="black"/>
                </a:solidFill>
              </a:rPr>
              <a:t>20.38-21.3 </a:t>
            </a:r>
            <a:r>
              <a:rPr lang="en-US" sz="2400" dirty="0" smtClean="0">
                <a:solidFill>
                  <a:prstClr val="black"/>
                </a:solidFill>
              </a:rPr>
              <a:t>“They brought him on his way to the ship. And when it came to pass that we were parted from them and set sail,  we came with a straight course unto Cos, and the next day unto Rhodes, and from thence unto </a:t>
            </a:r>
            <a:r>
              <a:rPr lang="en-US" sz="2400" dirty="0" err="1" smtClean="0">
                <a:solidFill>
                  <a:prstClr val="black"/>
                </a:solidFill>
              </a:rPr>
              <a:t>Patara</a:t>
            </a:r>
            <a:r>
              <a:rPr lang="en-US" sz="2400" dirty="0" smtClean="0">
                <a:solidFill>
                  <a:prstClr val="black"/>
                </a:solidFill>
              </a:rPr>
              <a:t>: and having found a ship crossing over to Phoenicia, we went aboard and set sail, and when we had come in sight of Cyprus, leaving it on the left hand, we sailed unto </a:t>
            </a:r>
            <a:r>
              <a:rPr lang="en-US" sz="2400" dirty="0" err="1" smtClean="0">
                <a:solidFill>
                  <a:prstClr val="black"/>
                </a:solidFill>
              </a:rPr>
              <a:t>Tyre</a:t>
            </a:r>
            <a:r>
              <a:rPr lang="en-US" sz="2400" dirty="0" smtClean="0">
                <a:solidFill>
                  <a:prstClr val="black"/>
                </a:solidFill>
              </a:rPr>
              <a:t>, for their the ship was to unlade her burden.”</a:t>
            </a:r>
          </a:p>
          <a:p>
            <a:r>
              <a:rPr lang="en-US" sz="2400" b="1" dirty="0" smtClean="0">
                <a:solidFill>
                  <a:prstClr val="black"/>
                </a:solidFill>
              </a:rPr>
              <a:t>21.5-7 </a:t>
            </a:r>
            <a:r>
              <a:rPr lang="en-US" sz="2400" dirty="0" smtClean="0">
                <a:solidFill>
                  <a:prstClr val="black"/>
                </a:solidFill>
              </a:rPr>
              <a:t>“they all, with wives and children, brought us on our way… and kneeling down on the beach, we prayed and bade each other farewell; we went on board the ship, but they returned home again. And when we had finished the voyage from </a:t>
            </a:r>
            <a:r>
              <a:rPr lang="en-US" sz="2400" dirty="0" err="1" smtClean="0">
                <a:solidFill>
                  <a:prstClr val="black"/>
                </a:solidFill>
              </a:rPr>
              <a:t>Tyre</a:t>
            </a:r>
            <a:r>
              <a:rPr lang="en-US" sz="2400" dirty="0" smtClean="0">
                <a:solidFill>
                  <a:prstClr val="black"/>
                </a:solidFill>
              </a:rPr>
              <a:t>, we arrived at </a:t>
            </a:r>
            <a:r>
              <a:rPr lang="en-US" sz="2400" dirty="0" err="1" smtClean="0">
                <a:solidFill>
                  <a:prstClr val="black"/>
                </a:solidFill>
              </a:rPr>
              <a:t>Ptolemais</a:t>
            </a:r>
            <a:r>
              <a:rPr lang="en-US" sz="2400" dirty="0" smtClean="0">
                <a:solidFill>
                  <a:prstClr val="black"/>
                </a:solidFill>
              </a:rPr>
              <a:t>”</a:t>
            </a:r>
            <a:endParaRPr lang="en-US" sz="2400" b="1" dirty="0">
              <a:solidFill>
                <a:prstClr val="black"/>
              </a:solidFill>
            </a:endParaRPr>
          </a:p>
        </p:txBody>
      </p:sp>
      <p:sp>
        <p:nvSpPr>
          <p:cNvPr id="28" name="Oval 27"/>
          <p:cNvSpPr/>
          <p:nvPr/>
        </p:nvSpPr>
        <p:spPr>
          <a:xfrm>
            <a:off x="7315200" y="2209800"/>
            <a:ext cx="2844800" cy="2057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err="1" smtClean="0">
                <a:solidFill>
                  <a:prstClr val="white"/>
                </a:solidFill>
              </a:rPr>
              <a:t>ch</a:t>
            </a:r>
            <a:r>
              <a:rPr lang="en-US" sz="3600" b="1" dirty="0" smtClean="0">
                <a:solidFill>
                  <a:prstClr val="white"/>
                </a:solidFill>
              </a:rPr>
              <a:t>. 27!</a:t>
            </a:r>
            <a:endParaRPr lang="en-US" sz="3600" b="1" dirty="0">
              <a:solidFill>
                <a:prstClr val="white"/>
              </a:solidFill>
            </a:endParaRPr>
          </a:p>
        </p:txBody>
      </p:sp>
    </p:spTree>
    <p:extLst>
      <p:ext uri="{BB962C8B-B14F-4D97-AF65-F5344CB8AC3E}">
        <p14:creationId xmlns:p14="http://schemas.microsoft.com/office/powerpoint/2010/main" val="36589415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 calcmode="lin" valueType="num">
                                      <p:cBhvr additive="base">
                                        <p:cTn id="13" dur="500" fill="hold"/>
                                        <p:tgtEl>
                                          <p:spTgt spid="2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 calcmode="lin" valueType="num">
                                      <p:cBhvr additive="base">
                                        <p:cTn id="25" dur="500" fill="hold"/>
                                        <p:tgtEl>
                                          <p:spTgt spid="2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
                                            <p:txEl>
                                              <p:pRg st="4" end="4"/>
                                            </p:txEl>
                                          </p:spTgt>
                                        </p:tgtEl>
                                        <p:attrNameLst>
                                          <p:attrName>style.visibility</p:attrName>
                                        </p:attrNameLst>
                                      </p:cBhvr>
                                      <p:to>
                                        <p:strVal val="visible"/>
                                      </p:to>
                                    </p:set>
                                    <p:anim calcmode="lin" valueType="num">
                                      <p:cBhvr additive="base">
                                        <p:cTn id="31" dur="500" fill="hold"/>
                                        <p:tgtEl>
                                          <p:spTgt spid="2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
                                            <p:txEl>
                                              <p:pRg st="5" end="5"/>
                                            </p:txEl>
                                          </p:spTgt>
                                        </p:tgtEl>
                                        <p:attrNameLst>
                                          <p:attrName>style.visibility</p:attrName>
                                        </p:attrNameLst>
                                      </p:cBhvr>
                                      <p:to>
                                        <p:strVal val="visible"/>
                                      </p:to>
                                    </p:set>
                                    <p:anim calcmode="lin" valueType="num">
                                      <p:cBhvr additive="base">
                                        <p:cTn id="37" dur="500" fill="hold"/>
                                        <p:tgtEl>
                                          <p:spTgt spid="2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1+#ppt_w/2"/>
                                          </p:val>
                                        </p:tav>
                                        <p:tav tm="100000">
                                          <p:val>
                                            <p:strVal val="#ppt_x"/>
                                          </p:val>
                                        </p:tav>
                                      </p:tavLst>
                                    </p:anim>
                                    <p:anim calcmode="lin" valueType="num">
                                      <p:cBhvr additive="base">
                                        <p:cTn id="4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1000" fill="hold"/>
                                        <p:tgtEl>
                                          <p:spTgt spid="24"/>
                                        </p:tgtEl>
                                        <p:attrNameLst>
                                          <p:attrName>ppt_x</p:attrName>
                                        </p:attrNameLst>
                                      </p:cBhvr>
                                      <p:tavLst>
                                        <p:tav tm="0">
                                          <p:val>
                                            <p:strVal val="1+#ppt_w/2"/>
                                          </p:val>
                                        </p:tav>
                                        <p:tav tm="100000">
                                          <p:val>
                                            <p:strVal val="#ppt_x"/>
                                          </p:val>
                                        </p:tav>
                                      </p:tavLst>
                                    </p:anim>
                                    <p:anim calcmode="lin" valueType="num">
                                      <p:cBhvr additive="base">
                                        <p:cTn id="55"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1000" fill="hold"/>
                                        <p:tgtEl>
                                          <p:spTgt spid="25"/>
                                        </p:tgtEl>
                                        <p:attrNameLst>
                                          <p:attrName>ppt_x</p:attrName>
                                        </p:attrNameLst>
                                      </p:cBhvr>
                                      <p:tavLst>
                                        <p:tav tm="0">
                                          <p:val>
                                            <p:strVal val="1+#ppt_w/2"/>
                                          </p:val>
                                        </p:tav>
                                        <p:tav tm="100000">
                                          <p:val>
                                            <p:strVal val="#ppt_x"/>
                                          </p:val>
                                        </p:tav>
                                      </p:tavLst>
                                    </p:anim>
                                    <p:anim calcmode="lin" valueType="num">
                                      <p:cBhvr additive="base">
                                        <p:cTn id="6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1000" fill="hold"/>
                                        <p:tgtEl>
                                          <p:spTgt spid="26"/>
                                        </p:tgtEl>
                                        <p:attrNameLst>
                                          <p:attrName>ppt_x</p:attrName>
                                        </p:attrNameLst>
                                      </p:cBhvr>
                                      <p:tavLst>
                                        <p:tav tm="0">
                                          <p:val>
                                            <p:strVal val="1+#ppt_w/2"/>
                                          </p:val>
                                        </p:tav>
                                        <p:tav tm="100000">
                                          <p:val>
                                            <p:strVal val="#ppt_x"/>
                                          </p:val>
                                        </p:tav>
                                      </p:tavLst>
                                    </p:anim>
                                    <p:anim calcmode="lin" valueType="num">
                                      <p:cBhvr additive="base">
                                        <p:cTn id="77"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p:bldP spid="25" grpId="1"/>
      <p:bldP spid="26"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138772"/>
            <a:ext cx="12192000" cy="5719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solidFill>
                <a:prstClr val="white"/>
              </a:solidFill>
            </a:endParaRPr>
          </a:p>
          <a:p>
            <a:pPr algn="ctr"/>
            <a:r>
              <a:rPr lang="en-US" sz="3400" dirty="0" smtClean="0">
                <a:solidFill>
                  <a:prstClr val="white"/>
                </a:solidFill>
              </a:rPr>
              <a:t>This </a:t>
            </a:r>
            <a:r>
              <a:rPr lang="en-US" sz="3400" dirty="0">
                <a:solidFill>
                  <a:prstClr val="white"/>
                </a:solidFill>
              </a:rPr>
              <a:t>little child Jesus when he was five years old was playing at the ford of a brook: and he gathered together the waters that flowed there into </a:t>
            </a:r>
            <a:r>
              <a:rPr lang="en-US" sz="3400" dirty="0" smtClean="0">
                <a:solidFill>
                  <a:prstClr val="white"/>
                </a:solidFill>
              </a:rPr>
              <a:t>pools … </a:t>
            </a:r>
            <a:r>
              <a:rPr lang="en-US" sz="3400" dirty="0">
                <a:solidFill>
                  <a:prstClr val="white"/>
                </a:solidFill>
              </a:rPr>
              <a:t>And having made soft clay, he fashioned thereof twelve </a:t>
            </a:r>
            <a:r>
              <a:rPr lang="en-US" sz="3400" dirty="0" smtClean="0">
                <a:solidFill>
                  <a:prstClr val="white"/>
                </a:solidFill>
              </a:rPr>
              <a:t>sparrows…</a:t>
            </a:r>
          </a:p>
          <a:p>
            <a:pPr algn="ctr"/>
            <a:r>
              <a:rPr lang="en-US" sz="3400" dirty="0" smtClean="0">
                <a:solidFill>
                  <a:prstClr val="white"/>
                </a:solidFill>
              </a:rPr>
              <a:t>Jesus </a:t>
            </a:r>
            <a:r>
              <a:rPr lang="en-US" sz="3400" dirty="0">
                <a:solidFill>
                  <a:prstClr val="white"/>
                </a:solidFill>
              </a:rPr>
              <a:t>clapped his hands together and cried out to the sparrows and said to them: Go! and the sparrows took their flight and went away chirping...</a:t>
            </a:r>
          </a:p>
          <a:p>
            <a:pPr algn="ctr"/>
            <a:endParaRPr lang="en-US" sz="3400" dirty="0">
              <a:solidFill>
                <a:prstClr val="white"/>
              </a:solidFill>
            </a:endParaRPr>
          </a:p>
        </p:txBody>
      </p:sp>
      <p:sp>
        <p:nvSpPr>
          <p:cNvPr id="5" name="Rectangle 4"/>
          <p:cNvSpPr/>
          <p:nvPr/>
        </p:nvSpPr>
        <p:spPr>
          <a:xfrm>
            <a:off x="0" y="-1"/>
            <a:ext cx="12192000" cy="1138773"/>
          </a:xfrm>
          <a:prstGeom prst="rect">
            <a:avLst/>
          </a:prstGeom>
          <a:solidFill>
            <a:schemeClr val="bg1"/>
          </a:solidFill>
        </p:spPr>
        <p:txBody>
          <a:bodyPr wrap="square">
            <a:spAutoFit/>
          </a:bodyPr>
          <a:lstStyle/>
          <a:p>
            <a:pPr algn="ctr"/>
            <a:r>
              <a:rPr lang="en-US" sz="3200" b="1" dirty="0">
                <a:solidFill>
                  <a:srgbClr val="000000"/>
                </a:solidFill>
                <a:latin typeface="Rockwell" panose="02060603020205020403" pitchFamily="18" charset="0"/>
              </a:rPr>
              <a:t>The Infancy Gospel of </a:t>
            </a:r>
            <a:r>
              <a:rPr lang="en-US" sz="3200" b="1" dirty="0" smtClean="0">
                <a:solidFill>
                  <a:srgbClr val="000000"/>
                </a:solidFill>
                <a:latin typeface="Rockwell" panose="02060603020205020403" pitchFamily="18" charset="0"/>
              </a:rPr>
              <a:t>Thomas</a:t>
            </a:r>
          </a:p>
          <a:p>
            <a:pPr algn="ctr"/>
            <a:r>
              <a:rPr lang="en-US" b="1" dirty="0" smtClean="0">
                <a:solidFill>
                  <a:srgbClr val="000000"/>
                </a:solidFill>
                <a:latin typeface="Rockwell" panose="02060603020205020403" pitchFamily="18" charset="0"/>
              </a:rPr>
              <a:t>From </a:t>
            </a:r>
            <a:r>
              <a:rPr lang="en-US" b="1" dirty="0">
                <a:solidFill>
                  <a:srgbClr val="000000"/>
                </a:solidFill>
                <a:latin typeface="Rockwell" panose="02060603020205020403" pitchFamily="18" charset="0"/>
              </a:rPr>
              <a:t>"The Apocryphal New </a:t>
            </a:r>
            <a:r>
              <a:rPr lang="en-US" b="1" dirty="0" smtClean="0">
                <a:solidFill>
                  <a:srgbClr val="000000"/>
                </a:solidFill>
                <a:latin typeface="Rockwell" panose="02060603020205020403" pitchFamily="18" charset="0"/>
              </a:rPr>
              <a:t>Testament“  M.R</a:t>
            </a:r>
            <a:r>
              <a:rPr lang="en-US" b="1" dirty="0">
                <a:solidFill>
                  <a:srgbClr val="000000"/>
                </a:solidFill>
                <a:latin typeface="Rockwell" panose="02060603020205020403" pitchFamily="18" charset="0"/>
              </a:rPr>
              <a:t>. James-Translation and </a:t>
            </a:r>
            <a:r>
              <a:rPr lang="en-US" b="1" dirty="0" smtClean="0">
                <a:solidFill>
                  <a:srgbClr val="000000"/>
                </a:solidFill>
                <a:latin typeface="Rockwell" panose="02060603020205020403" pitchFamily="18" charset="0"/>
              </a:rPr>
              <a:t>Notes  Oxford</a:t>
            </a:r>
            <a:r>
              <a:rPr lang="en-US" b="1" dirty="0">
                <a:solidFill>
                  <a:srgbClr val="000000"/>
                </a:solidFill>
                <a:latin typeface="Rockwell" panose="02060603020205020403" pitchFamily="18" charset="0"/>
              </a:rPr>
              <a:t>: Clarendon Press, 1924</a:t>
            </a:r>
            <a:br>
              <a:rPr lang="en-US" b="1" dirty="0">
                <a:solidFill>
                  <a:srgbClr val="000000"/>
                </a:solidFill>
                <a:latin typeface="Rockwell" panose="02060603020205020403" pitchFamily="18" charset="0"/>
              </a:rPr>
            </a:br>
            <a:r>
              <a:rPr lang="en-US" b="1" dirty="0">
                <a:solidFill>
                  <a:srgbClr val="000000"/>
                </a:solidFill>
                <a:latin typeface="Rockwell" panose="02060603020205020403" pitchFamily="18" charset="0"/>
              </a:rPr>
              <a:t>http://gnosis.org/library/inftoma.htm</a:t>
            </a:r>
          </a:p>
        </p:txBody>
      </p:sp>
    </p:spTree>
    <p:extLst>
      <p:ext uri="{BB962C8B-B14F-4D97-AF65-F5344CB8AC3E}">
        <p14:creationId xmlns:p14="http://schemas.microsoft.com/office/powerpoint/2010/main" val="3030933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914400"/>
            <a:ext cx="12192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rPr>
              <a:t>But </a:t>
            </a:r>
            <a:r>
              <a:rPr lang="en-US" sz="3200" b="1" dirty="0">
                <a:solidFill>
                  <a:prstClr val="white"/>
                </a:solidFill>
              </a:rPr>
              <a:t>the son of </a:t>
            </a:r>
            <a:r>
              <a:rPr lang="en-US" sz="3200" b="1" dirty="0" err="1" smtClean="0">
                <a:solidFill>
                  <a:prstClr val="white"/>
                </a:solidFill>
              </a:rPr>
              <a:t>Annas</a:t>
            </a:r>
            <a:r>
              <a:rPr lang="en-US" sz="3200" b="1" dirty="0" smtClean="0">
                <a:solidFill>
                  <a:prstClr val="white"/>
                </a:solidFill>
              </a:rPr>
              <a:t> </a:t>
            </a:r>
            <a:r>
              <a:rPr lang="en-US" sz="3200" b="1" dirty="0">
                <a:solidFill>
                  <a:prstClr val="white"/>
                </a:solidFill>
              </a:rPr>
              <a:t>the scribe was standing there with Joseph; and he took a branch of a willow and dispersed the waters which Jesus had gathered together. </a:t>
            </a:r>
            <a:r>
              <a:rPr lang="en-US" sz="3200" b="1" dirty="0" smtClean="0">
                <a:solidFill>
                  <a:prstClr val="white"/>
                </a:solidFill>
              </a:rPr>
              <a:t>And </a:t>
            </a:r>
            <a:r>
              <a:rPr lang="en-US" sz="3200" b="1" dirty="0">
                <a:solidFill>
                  <a:prstClr val="white"/>
                </a:solidFill>
              </a:rPr>
              <a:t>when Jesus saw what was done, he was wroth and said unto him: O evil, ungodly, and foolish one, what hurt did the pools and the waters do thee? behold, now also thou shalt be withered like a tree, and shalt not bear leaves, neither root, nor fruit. </a:t>
            </a:r>
            <a:r>
              <a:rPr lang="en-US" sz="3200" b="1" dirty="0" smtClean="0">
                <a:solidFill>
                  <a:prstClr val="white"/>
                </a:solidFill>
              </a:rPr>
              <a:t>And </a:t>
            </a:r>
            <a:r>
              <a:rPr lang="en-US" sz="3200" b="1" dirty="0">
                <a:solidFill>
                  <a:prstClr val="white"/>
                </a:solidFill>
              </a:rPr>
              <a:t>straightway that lad withered up wholly, but Jesus departed and went unto Joseph's house</a:t>
            </a:r>
            <a:r>
              <a:rPr lang="en-US" sz="3200" b="1" dirty="0" smtClean="0">
                <a:solidFill>
                  <a:prstClr val="white"/>
                </a:solidFill>
              </a:rPr>
              <a:t>…</a:t>
            </a:r>
            <a:endParaRPr lang="en-US" sz="3200" b="1" dirty="0">
              <a:solidFill>
                <a:prstClr val="white"/>
              </a:solidFill>
            </a:endParaRPr>
          </a:p>
        </p:txBody>
      </p:sp>
      <p:sp>
        <p:nvSpPr>
          <p:cNvPr id="5" name="Rectangle 4"/>
          <p:cNvSpPr/>
          <p:nvPr/>
        </p:nvSpPr>
        <p:spPr>
          <a:xfrm>
            <a:off x="0" y="-1"/>
            <a:ext cx="12192000" cy="1138773"/>
          </a:xfrm>
          <a:prstGeom prst="rect">
            <a:avLst/>
          </a:prstGeom>
          <a:solidFill>
            <a:schemeClr val="bg1"/>
          </a:solidFill>
        </p:spPr>
        <p:txBody>
          <a:bodyPr wrap="square">
            <a:spAutoFit/>
          </a:bodyPr>
          <a:lstStyle/>
          <a:p>
            <a:pPr algn="ctr"/>
            <a:r>
              <a:rPr lang="en-US" sz="3200" b="1" dirty="0">
                <a:solidFill>
                  <a:srgbClr val="000000"/>
                </a:solidFill>
                <a:latin typeface="Rockwell" panose="02060603020205020403" pitchFamily="18" charset="0"/>
              </a:rPr>
              <a:t>The Infancy Gospel of </a:t>
            </a:r>
            <a:r>
              <a:rPr lang="en-US" sz="3200" b="1" dirty="0" smtClean="0">
                <a:solidFill>
                  <a:srgbClr val="000000"/>
                </a:solidFill>
                <a:latin typeface="Rockwell" panose="02060603020205020403" pitchFamily="18" charset="0"/>
              </a:rPr>
              <a:t>Thomas</a:t>
            </a:r>
          </a:p>
          <a:p>
            <a:pPr algn="ctr"/>
            <a:r>
              <a:rPr lang="en-US" b="1" dirty="0" smtClean="0">
                <a:solidFill>
                  <a:srgbClr val="000000"/>
                </a:solidFill>
                <a:latin typeface="Rockwell" panose="02060603020205020403" pitchFamily="18" charset="0"/>
              </a:rPr>
              <a:t>From </a:t>
            </a:r>
            <a:r>
              <a:rPr lang="en-US" b="1" dirty="0">
                <a:solidFill>
                  <a:srgbClr val="000000"/>
                </a:solidFill>
                <a:latin typeface="Rockwell" panose="02060603020205020403" pitchFamily="18" charset="0"/>
              </a:rPr>
              <a:t>"The Apocryphal New </a:t>
            </a:r>
            <a:r>
              <a:rPr lang="en-US" b="1" dirty="0" smtClean="0">
                <a:solidFill>
                  <a:srgbClr val="000000"/>
                </a:solidFill>
                <a:latin typeface="Rockwell" panose="02060603020205020403" pitchFamily="18" charset="0"/>
              </a:rPr>
              <a:t>Testament“  M.R</a:t>
            </a:r>
            <a:r>
              <a:rPr lang="en-US" b="1" dirty="0">
                <a:solidFill>
                  <a:srgbClr val="000000"/>
                </a:solidFill>
                <a:latin typeface="Rockwell" panose="02060603020205020403" pitchFamily="18" charset="0"/>
              </a:rPr>
              <a:t>. James-Translation and </a:t>
            </a:r>
            <a:r>
              <a:rPr lang="en-US" b="1" dirty="0" smtClean="0">
                <a:solidFill>
                  <a:srgbClr val="000000"/>
                </a:solidFill>
                <a:latin typeface="Rockwell" panose="02060603020205020403" pitchFamily="18" charset="0"/>
              </a:rPr>
              <a:t>Notes  Oxford</a:t>
            </a:r>
            <a:r>
              <a:rPr lang="en-US" b="1" dirty="0">
                <a:solidFill>
                  <a:srgbClr val="000000"/>
                </a:solidFill>
                <a:latin typeface="Rockwell" panose="02060603020205020403" pitchFamily="18" charset="0"/>
              </a:rPr>
              <a:t>: Clarendon Press, 1924</a:t>
            </a:r>
            <a:br>
              <a:rPr lang="en-US" b="1" dirty="0">
                <a:solidFill>
                  <a:srgbClr val="000000"/>
                </a:solidFill>
                <a:latin typeface="Rockwell" panose="02060603020205020403" pitchFamily="18" charset="0"/>
              </a:rPr>
            </a:br>
            <a:r>
              <a:rPr lang="en-US" b="1" dirty="0">
                <a:solidFill>
                  <a:srgbClr val="000000"/>
                </a:solidFill>
                <a:latin typeface="Rockwell" panose="02060603020205020403" pitchFamily="18" charset="0"/>
              </a:rPr>
              <a:t>http://gnosis.org/library/inftoma.htm</a:t>
            </a:r>
          </a:p>
        </p:txBody>
      </p:sp>
    </p:spTree>
    <p:extLst>
      <p:ext uri="{BB962C8B-B14F-4D97-AF65-F5344CB8AC3E}">
        <p14:creationId xmlns:p14="http://schemas.microsoft.com/office/powerpoint/2010/main" val="3030933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29316</TotalTime>
  <Words>18862</Words>
  <Application>Microsoft Office PowerPoint</Application>
  <PresentationFormat>Custom</PresentationFormat>
  <Paragraphs>775</Paragraphs>
  <Slides>73</Slides>
  <Notes>6</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73</vt:i4>
      </vt:variant>
    </vt:vector>
  </HeadingPairs>
  <TitlesOfParts>
    <vt:vector size="82" baseType="lpstr">
      <vt:lpstr>Office Theme</vt:lpstr>
      <vt:lpstr>1_Office Theme</vt:lpstr>
      <vt:lpstr>2_Office Theme</vt:lpstr>
      <vt:lpstr>5_Office Theme</vt:lpstr>
      <vt:lpstr>6_Office Theme</vt:lpstr>
      <vt:lpstr>4_Office Theme</vt:lpstr>
      <vt:lpstr>3_Office Theme</vt:lpstr>
      <vt:lpstr>7_Office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Nag Hammadi Library</vt:lpstr>
      <vt:lpstr>DaVinci Code:   The historian on NH&amp; DSS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 to last interview…</vt:lpstr>
      <vt:lpstr>PowerPoint Presentation</vt:lpstr>
      <vt:lpstr>Now let’s consider some facts…</vt:lpstr>
      <vt:lpstr>PowerPoint Presentation</vt:lpstr>
      <vt:lpstr>PowerPoint Presentation</vt:lpstr>
      <vt:lpstr>PowerPoint Presentation</vt:lpstr>
      <vt:lpstr>Nag Hammadi Library</vt:lpstr>
      <vt:lpstr>Nag Hammadi Library</vt:lpstr>
      <vt:lpstr>PowerPoint Presentation</vt:lpstr>
      <vt:lpstr>Nag Hammadi Texts    </vt:lpstr>
      <vt:lpstr>Gnostic “gospel of Philip”</vt:lpstr>
      <vt:lpstr>Gnostic “apoc. of John”</vt:lpstr>
      <vt:lpstr>Substitutes from writing &amp;  “puts the words in Jesus’ mouth”…</vt:lpstr>
      <vt:lpstr>         Eugnostos, the Blessed, to those who are his. Rejoice in this, that you know. Greetings!  I want you to know that all men born  from the foundation of the world until now are dust. While they have inquired about God,  who he is and what he is like, they have not found him.  The wisest among them have speculated about the truth from the ordering of the world.  And the speculation has not reached the truth.  For the ordering is spoken of  in three (different) opinions by all the philosophers;  hence they do not agree. </vt:lpstr>
      <vt:lpstr>some general gnostic traits...</vt:lpstr>
      <vt:lpstr>Some of the N.T. references to gnosticism:</vt:lpstr>
      <vt:lpstr>Gnostic “apoc. of John”</vt:lpstr>
      <vt:lpstr>Gnostic “gospel of Philip”</vt:lpstr>
      <vt:lpstr>continuing now with the MOST CELEBRATED  of the Nag Hammadi texts…</vt:lpstr>
      <vt:lpstr>Gnostic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Galatians 1:8</vt:lpstr>
      <vt:lpstr>PowerPoint Presentation</vt:lpstr>
      <vt:lpstr>Compare to the historical nature of Luke / Acts</vt:lpstr>
      <vt:lpstr>PowerPoint Presentation</vt:lpstr>
      <vt:lpstr>Sir William M. Ramsay</vt:lpstr>
      <vt:lpstr>Sir William M. Ramsay</vt:lpstr>
      <vt:lpstr>Sir William M. Ramsay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Bertina Smelser</dc:creator>
  <cp:lastModifiedBy>scott</cp:lastModifiedBy>
  <cp:revision>316</cp:revision>
  <dcterms:created xsi:type="dcterms:W3CDTF">2015-09-25T14:37:56Z</dcterms:created>
  <dcterms:modified xsi:type="dcterms:W3CDTF">2017-02-14T00:55:09Z</dcterms:modified>
</cp:coreProperties>
</file>