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50BA07-58E3-4B7F-BC22-3234BC4726C7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3B160-B5BA-4013-A260-7B50983C9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5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3B160-B5BA-4013-A260-7B50983C93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3DEA0-378E-4544-A8A8-2A7C82DF09D8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6E48-407D-4EE3-9864-10DD340A7675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salms cre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70" y="532606"/>
            <a:ext cx="8153400" cy="297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re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3" y="3505200"/>
            <a:ext cx="8149199" cy="256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5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199"/>
            <a:ext cx="8229600" cy="312420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The universe is so incredibly vast, and yet God </a:t>
            </a:r>
            <a:r>
              <a:rPr lang="en-US" sz="28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spoke</a:t>
            </a: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it into existence.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33:6-9.</a:t>
            </a:r>
          </a:p>
        </p:txBody>
      </p:sp>
      <p:sp>
        <p:nvSpPr>
          <p:cNvPr id="2" name="AutoShape 2" descr="Image result for cre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crea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6" descr="Image result for cre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09" y="457200"/>
            <a:ext cx="8149199" cy="256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53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599"/>
            <a:ext cx="8229600" cy="297180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This vast universe, then, is His handiwork, a booming declaration of His </a:t>
            </a:r>
            <a:r>
              <a:rPr lang="en-US" sz="28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glory</a:t>
            </a: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His </a:t>
            </a:r>
            <a:r>
              <a:rPr lang="en-US" sz="28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power</a:t>
            </a: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His </a:t>
            </a:r>
            <a:r>
              <a:rPr lang="en-US" sz="28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wisdom</a:t>
            </a: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and His </a:t>
            </a:r>
            <a:r>
              <a:rPr lang="en-US" sz="2800" i="1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concern</a:t>
            </a: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for mankind.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19:1-6.</a:t>
            </a:r>
          </a:p>
        </p:txBody>
      </p:sp>
      <p:pic>
        <p:nvPicPr>
          <p:cNvPr id="4" name="Picture 6" descr="Image result for cre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34" y="457200"/>
            <a:ext cx="8149199" cy="256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1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199"/>
            <a:ext cx="8229600" cy="31242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The entire universe unites in a symphony of praise to Him.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148:1-14.</a:t>
            </a:r>
          </a:p>
        </p:txBody>
      </p:sp>
      <p:pic>
        <p:nvPicPr>
          <p:cNvPr id="4" name="Picture 6" descr="Image result for cre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8322"/>
            <a:ext cx="8149199" cy="256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3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199"/>
            <a:ext cx="8229600" cy="3124201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Yes, He created all things, but He also marvelously sustains creation, especially the earth.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115:15-16; 145:15-16; 65:9-13; 104:5-33.</a:t>
            </a:r>
          </a:p>
        </p:txBody>
      </p:sp>
      <p:pic>
        <p:nvPicPr>
          <p:cNvPr id="4" name="Picture 6" descr="Image result for cre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586" y="469777"/>
            <a:ext cx="8149199" cy="256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01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8229601" cy="924475"/>
          </a:xfrm>
        </p:spPr>
        <p:txBody>
          <a:bodyPr/>
          <a:lstStyle/>
          <a:p>
            <a:r>
              <a:rPr lang="en-US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New Testament Applications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No excuse for not knowing God.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Rom. 1:18-20.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Christ rules over all creation for the benefit of His people, the church.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Eph. </a:t>
            </a:r>
            <a:r>
              <a:rPr lang="en-US" sz="2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1:22-23; 1 Cor. 3:21-23.</a:t>
            </a:r>
            <a:endParaRPr lang="en-US" sz="22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Worthy is the Lord of our unceasing praise.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Rev. 4:11.</a:t>
            </a:r>
            <a:endParaRPr lang="en-US" sz="2400" dirty="0" smtClean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pic>
        <p:nvPicPr>
          <p:cNvPr id="2050" name="Picture 2" descr="Image result for cre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57600"/>
            <a:ext cx="3352800" cy="117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159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353</TotalTime>
  <Words>140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Testament Applications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Bryan</cp:lastModifiedBy>
  <cp:revision>12</cp:revision>
  <dcterms:created xsi:type="dcterms:W3CDTF">2017-06-15T20:24:30Z</dcterms:created>
  <dcterms:modified xsi:type="dcterms:W3CDTF">2017-06-19T16:45:50Z</dcterms:modified>
</cp:coreProperties>
</file>