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62" r:id="rId3"/>
    <p:sldId id="257" r:id="rId4"/>
    <p:sldId id="259" r:id="rId5"/>
    <p:sldId id="258" r:id="rId6"/>
    <p:sldId id="260" r:id="rId7"/>
    <p:sldId id="26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7EB9D4D-27A1-48D6-AC25-FFA0EDE3A27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AE9090-357E-43E8-A14E-344788BC9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67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4EE5-B9B9-467E-BE1E-C8DF473C48F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3B7A-B2CB-47D0-AB7A-E470B72CF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4EE5-B9B9-467E-BE1E-C8DF473C48F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3B7A-B2CB-47D0-AB7A-E470B72CF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4EE5-B9B9-467E-BE1E-C8DF473C48F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3B7A-B2CB-47D0-AB7A-E470B72CF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4EE5-B9B9-467E-BE1E-C8DF473C48F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3B7A-B2CB-47D0-AB7A-E470B72CF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4EE5-B9B9-467E-BE1E-C8DF473C48F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3B7A-B2CB-47D0-AB7A-E470B72CF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4EE5-B9B9-467E-BE1E-C8DF473C48F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3B7A-B2CB-47D0-AB7A-E470B72CF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4EE5-B9B9-467E-BE1E-C8DF473C48F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3B7A-B2CB-47D0-AB7A-E470B72CF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4EE5-B9B9-467E-BE1E-C8DF473C48F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3B7A-B2CB-47D0-AB7A-E470B72CF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4EE5-B9B9-467E-BE1E-C8DF473C48F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3B7A-B2CB-47D0-AB7A-E470B72CF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4EE5-B9B9-467E-BE1E-C8DF473C48F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3B7A-B2CB-47D0-AB7A-E470B72CF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4EE5-B9B9-467E-BE1E-C8DF473C48F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3B7A-B2CB-47D0-AB7A-E470B72CFA82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64EE5-B9B9-467E-BE1E-C8DF473C48F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43B7A-B2CB-47D0-AB7A-E470B72CFA82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age result for psalms cre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62" y="914400"/>
            <a:ext cx="8153400" cy="2972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1662" y="4343400"/>
            <a:ext cx="823133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latin typeface="Eras Bold ITC" panose="020B0907030504020204" pitchFamily="34" charset="0"/>
              </a:rPr>
              <a:t>On the Subject of Joy</a:t>
            </a:r>
            <a:endParaRPr lang="en-US" sz="58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93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passage illustrates the kind of joy presented in Psalms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Psalms 13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515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1" cy="924475"/>
          </a:xfrm>
        </p:spPr>
        <p:txBody>
          <a:bodyPr/>
          <a:lstStyle/>
          <a:p>
            <a:r>
              <a:rPr lang="en-US" dirty="0" smtClean="0"/>
              <a:t>This joy reserved for certain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305800" cy="4800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“Those whose God is the LORD!” (33:12; 144:15).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Those who have Him as their help and hope (146:5).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Those who seek Him and love His salvation (70:4).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Those who are righteous (68:1-3; 32:11).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Those who support His righteous cause (35:27).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Those who fear the LORD, walk in His ways (128:1).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58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1" cy="924475"/>
          </a:xfrm>
        </p:spPr>
        <p:txBody>
          <a:bodyPr/>
          <a:lstStyle/>
          <a:p>
            <a:r>
              <a:rPr lang="en-US" dirty="0" smtClean="0"/>
              <a:t>This joy can be lost unless we…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305800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“Serve the LORD with fear, and rejoice with trembling. Kiss the Son, lest He be angry, and you perish in the way, when His wrath is kindled but a little. Blessed are all those who put their trust in Him” (Psalms 2:11-12).</a:t>
            </a:r>
            <a:endParaRPr lang="en-US" sz="2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15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1" cy="924475"/>
          </a:xfrm>
        </p:spPr>
        <p:txBody>
          <a:bodyPr/>
          <a:lstStyle/>
          <a:p>
            <a:r>
              <a:rPr lang="en-US" dirty="0" smtClean="0"/>
              <a:t>Joy not the only emotion in Psalms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305800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also find many expressions of sorrow, grief, anxiety, depression, despair—even from God’s people</a:t>
            </a: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Psalms 88 is just one example.</a:t>
            </a:r>
            <a:endParaRPr lang="en-US" sz="26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people suffer from many of the same sorrows and heartaches others experience.</a:t>
            </a:r>
            <a:endParaRPr lang="en-US" sz="2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07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1" cy="924475"/>
          </a:xfrm>
        </p:spPr>
        <p:txBody>
          <a:bodyPr/>
          <a:lstStyle/>
          <a:p>
            <a:r>
              <a:rPr lang="en-US" dirty="0" smtClean="0"/>
              <a:t>Yet I can still rejoice…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1"/>
            <a:ext cx="8458200" cy="4800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my Maker, my King (149:2).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His righteous reign over all nations (67:3-4).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every opportunity to worship Him (42:4; 122:1).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Find pleasure in doing His pleasure (103:21; 119:35).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joy in His forgiveness when I don’t (51:7-8, 12).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Provisions for my eternal salvation and joy (16:9-11).</a:t>
            </a:r>
          </a:p>
        </p:txBody>
      </p:sp>
    </p:spTree>
    <p:extLst>
      <p:ext uri="{BB962C8B-B14F-4D97-AF65-F5344CB8AC3E}">
        <p14:creationId xmlns:p14="http://schemas.microsoft.com/office/powerpoint/2010/main" val="421873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1" cy="924475"/>
          </a:xfrm>
        </p:spPr>
        <p:txBody>
          <a:bodyPr/>
          <a:lstStyle/>
          <a:p>
            <a:r>
              <a:rPr lang="en-US" dirty="0" smtClean="0"/>
              <a:t>Summing it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1"/>
            <a:ext cx="8458200" cy="4800600"/>
          </a:xfrm>
        </p:spPr>
        <p:txBody>
          <a:bodyPr>
            <a:norm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am abundantly satisfied with the fullness of Your house, and You give me drink from the river of Your pleasures” (36:8).</a:t>
            </a: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 will weep and lament, but the world will rejoice; and you will be sorrowful, but your sorrow will be turned into joy…you now have sorrow; but I will see you again and your heart will rejoice, and your joy no one will take from you” (John 16:20, 22).</a:t>
            </a:r>
          </a:p>
        </p:txBody>
      </p:sp>
    </p:spTree>
    <p:extLst>
      <p:ext uri="{BB962C8B-B14F-4D97-AF65-F5344CB8AC3E}">
        <p14:creationId xmlns:p14="http://schemas.microsoft.com/office/powerpoint/2010/main" val="252327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182</TotalTime>
  <Words>356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Summer</vt:lpstr>
      <vt:lpstr>PowerPoint Presentation</vt:lpstr>
      <vt:lpstr>This passage illustrates the kind of joy presented in Psalms</vt:lpstr>
      <vt:lpstr>This joy reserved for certain people</vt:lpstr>
      <vt:lpstr>This joy can be lost unless we…</vt:lpstr>
      <vt:lpstr>Joy not the only emotion in Psalms</vt:lpstr>
      <vt:lpstr>Yet I can still rejoice…</vt:lpstr>
      <vt:lpstr>Summing it up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Bryan</cp:lastModifiedBy>
  <cp:revision>12</cp:revision>
  <cp:lastPrinted>2017-06-16T20:55:49Z</cp:lastPrinted>
  <dcterms:created xsi:type="dcterms:W3CDTF">2017-06-16T17:33:35Z</dcterms:created>
  <dcterms:modified xsi:type="dcterms:W3CDTF">2017-06-19T16:44:34Z</dcterms:modified>
</cp:coreProperties>
</file>