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5" r:id="rId3"/>
    <p:sldId id="286" r:id="rId4"/>
    <p:sldId id="327" r:id="rId5"/>
    <p:sldId id="280" r:id="rId6"/>
    <p:sldId id="291" r:id="rId7"/>
    <p:sldId id="292" r:id="rId8"/>
    <p:sldId id="303" r:id="rId9"/>
    <p:sldId id="294" r:id="rId10"/>
    <p:sldId id="297" r:id="rId11"/>
    <p:sldId id="298" r:id="rId12"/>
    <p:sldId id="299" r:id="rId13"/>
    <p:sldId id="300" r:id="rId14"/>
    <p:sldId id="301" r:id="rId15"/>
    <p:sldId id="293" r:id="rId16"/>
    <p:sldId id="305" r:id="rId17"/>
    <p:sldId id="306" r:id="rId18"/>
    <p:sldId id="308" r:id="rId19"/>
    <p:sldId id="309" r:id="rId20"/>
    <p:sldId id="310" r:id="rId21"/>
    <p:sldId id="311" r:id="rId22"/>
    <p:sldId id="295" r:id="rId23"/>
    <p:sldId id="312" r:id="rId24"/>
    <p:sldId id="313" r:id="rId25"/>
    <p:sldId id="314" r:id="rId26"/>
    <p:sldId id="315" r:id="rId27"/>
    <p:sldId id="316" r:id="rId28"/>
    <p:sldId id="318" r:id="rId29"/>
    <p:sldId id="320" r:id="rId30"/>
    <p:sldId id="321" r:id="rId31"/>
    <p:sldId id="322" r:id="rId32"/>
    <p:sldId id="323" r:id="rId33"/>
    <p:sldId id="324" r:id="rId34"/>
    <p:sldId id="317" r:id="rId35"/>
    <p:sldId id="325" r:id="rId36"/>
    <p:sldId id="326" r:id="rId37"/>
    <p:sldId id="28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012" autoAdjust="0"/>
  </p:normalViewPr>
  <p:slideViewPr>
    <p:cSldViewPr snapToGrid="0" snapToObjects="1">
      <p:cViewPr varScale="1">
        <p:scale>
          <a:sx n="85" d="100"/>
          <a:sy n="85" d="100"/>
        </p:scale>
        <p:origin x="-104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7/22/17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2025"/>
            <a:ext cx="9144001" cy="5140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For my soul is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full of troubles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	and my life draws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near to </a:t>
            </a:r>
            <a:r>
              <a:rPr lang="en-US" b="1" u="sng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Sheol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4</a:t>
            </a:r>
            <a:r>
              <a:rPr lang="en-US" dirty="0" smtClean="0"/>
              <a:t> I am counted among those who </a:t>
            </a:r>
            <a:r>
              <a:rPr lang="en-US" b="1" u="sng" dirty="0" smtClean="0">
                <a:solidFill>
                  <a:srgbClr val="FFFF00"/>
                </a:solidFill>
              </a:rPr>
              <a:t>go down to</a:t>
            </a:r>
            <a:r>
              <a:rPr lang="en-US" b="1" dirty="0" smtClean="0">
                <a:solidFill>
                  <a:srgbClr val="FFFF00"/>
                </a:solidFill>
              </a:rPr>
              <a:t> 		</a:t>
            </a:r>
            <a:r>
              <a:rPr lang="en-US" b="1" u="sng" dirty="0" smtClean="0">
                <a:solidFill>
                  <a:srgbClr val="FFFF00"/>
                </a:solidFill>
              </a:rPr>
              <a:t>the pit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I am a man who has no strength,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11773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3</a:t>
            </a:r>
            <a:r>
              <a:rPr lang="en-US" dirty="0" smtClean="0">
                <a:solidFill>
                  <a:srgbClr val="7F7F7F"/>
                </a:solidFill>
              </a:rPr>
              <a:t> For my soul is </a:t>
            </a:r>
            <a:r>
              <a:rPr lang="en-US" b="1" u="sng" dirty="0" smtClean="0">
                <a:solidFill>
                  <a:srgbClr val="7F7F7F"/>
                </a:solidFill>
              </a:rPr>
              <a:t>full of troubles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7F7F7F"/>
                </a:solidFill>
              </a:rPr>
              <a:t>	and my life draws </a:t>
            </a:r>
            <a:r>
              <a:rPr lang="en-US" b="1" u="sng" dirty="0" smtClean="0">
                <a:solidFill>
                  <a:srgbClr val="7F7F7F"/>
                </a:solidFill>
              </a:rPr>
              <a:t>near to </a:t>
            </a:r>
            <a:r>
              <a:rPr lang="en-US" b="1" u="sng" dirty="0" err="1" smtClean="0">
                <a:solidFill>
                  <a:srgbClr val="7F7F7F"/>
                </a:solidFill>
              </a:rPr>
              <a:t>Sheol</a:t>
            </a:r>
            <a:r>
              <a:rPr lang="en-US" dirty="0" smtClean="0">
                <a:solidFill>
                  <a:srgbClr val="7F7F7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4</a:t>
            </a:r>
            <a:r>
              <a:rPr lang="en-US" dirty="0" smtClean="0"/>
              <a:t> I am counted among those who </a:t>
            </a:r>
            <a:r>
              <a:rPr lang="en-US" b="1" u="sng" dirty="0" smtClean="0">
                <a:solidFill>
                  <a:srgbClr val="FFFF00"/>
                </a:solidFill>
              </a:rPr>
              <a:t>go down to</a:t>
            </a:r>
            <a:r>
              <a:rPr lang="en-US" b="1" dirty="0" smtClean="0">
                <a:solidFill>
                  <a:srgbClr val="FFFF00"/>
                </a:solidFill>
              </a:rPr>
              <a:t> 		</a:t>
            </a:r>
            <a:r>
              <a:rPr lang="en-US" b="1" u="sng" dirty="0" smtClean="0">
                <a:solidFill>
                  <a:srgbClr val="FFFF00"/>
                </a:solidFill>
              </a:rPr>
              <a:t>the pit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I am a man who has </a:t>
            </a:r>
            <a:r>
              <a:rPr lang="en-US" b="1" u="sng" dirty="0" smtClean="0">
                <a:solidFill>
                  <a:srgbClr val="FFFF00"/>
                </a:solidFill>
              </a:rPr>
              <a:t>no strength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8293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3</a:t>
            </a:r>
            <a:r>
              <a:rPr lang="en-US" dirty="0" smtClean="0">
                <a:solidFill>
                  <a:srgbClr val="7F7F7F"/>
                </a:solidFill>
              </a:rPr>
              <a:t> For my soul is </a:t>
            </a:r>
            <a:r>
              <a:rPr lang="en-US" b="1" u="sng" dirty="0" smtClean="0">
                <a:solidFill>
                  <a:srgbClr val="7F7F7F"/>
                </a:solidFill>
              </a:rPr>
              <a:t>full of troubles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7F7F7F"/>
                </a:solidFill>
              </a:rPr>
              <a:t>	and my life draws </a:t>
            </a:r>
            <a:r>
              <a:rPr lang="en-US" b="1" u="sng" dirty="0" smtClean="0">
                <a:solidFill>
                  <a:srgbClr val="7F7F7F"/>
                </a:solidFill>
              </a:rPr>
              <a:t>near to </a:t>
            </a:r>
            <a:r>
              <a:rPr lang="en-US" b="1" u="sng" dirty="0" err="1" smtClean="0">
                <a:solidFill>
                  <a:srgbClr val="7F7F7F"/>
                </a:solidFill>
              </a:rPr>
              <a:t>Sheol</a:t>
            </a:r>
            <a:r>
              <a:rPr lang="en-US" dirty="0" smtClean="0">
                <a:solidFill>
                  <a:srgbClr val="7F7F7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4</a:t>
            </a:r>
            <a:r>
              <a:rPr lang="en-US" dirty="0" smtClean="0">
                <a:solidFill>
                  <a:srgbClr val="7F7F7F"/>
                </a:solidFill>
              </a:rPr>
              <a:t> I am counted among those who </a:t>
            </a:r>
            <a:r>
              <a:rPr lang="en-US" b="1" u="sng" dirty="0" smtClean="0">
                <a:solidFill>
                  <a:srgbClr val="7F7F7F"/>
                </a:solidFill>
              </a:rPr>
              <a:t>go down to</a:t>
            </a:r>
            <a:r>
              <a:rPr lang="en-US" b="1" dirty="0" smtClean="0">
                <a:solidFill>
                  <a:srgbClr val="7F7F7F"/>
                </a:solidFill>
              </a:rPr>
              <a:t> 		</a:t>
            </a:r>
            <a:r>
              <a:rPr lang="en-US" b="1" u="sng" dirty="0" smtClean="0">
                <a:solidFill>
                  <a:srgbClr val="7F7F7F"/>
                </a:solidFill>
              </a:rPr>
              <a:t>the pit</a:t>
            </a:r>
            <a:r>
              <a:rPr lang="en-US" dirty="0" smtClean="0">
                <a:solidFill>
                  <a:srgbClr val="7F7F7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7F7F7F"/>
                </a:solidFill>
              </a:rPr>
              <a:t>	</a:t>
            </a:r>
            <a:r>
              <a:rPr lang="en-US" dirty="0" smtClean="0">
                <a:solidFill>
                  <a:srgbClr val="7F7F7F"/>
                </a:solidFill>
              </a:rPr>
              <a:t>I am a man who has </a:t>
            </a:r>
            <a:r>
              <a:rPr lang="en-US" b="1" u="sng" dirty="0" smtClean="0">
                <a:solidFill>
                  <a:srgbClr val="7F7F7F"/>
                </a:solidFill>
              </a:rPr>
              <a:t>no strength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like one set loose </a:t>
            </a:r>
            <a:r>
              <a:rPr lang="en-US" b="1" u="sng" dirty="0" smtClean="0">
                <a:solidFill>
                  <a:srgbClr val="FFFF00"/>
                </a:solidFill>
              </a:rPr>
              <a:t>among the dead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35175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3</a:t>
            </a:r>
            <a:r>
              <a:rPr lang="en-US" dirty="0" smtClean="0">
                <a:solidFill>
                  <a:srgbClr val="7F7F7F"/>
                </a:solidFill>
              </a:rPr>
              <a:t> For my soul is </a:t>
            </a:r>
            <a:r>
              <a:rPr lang="en-US" b="1" u="sng" dirty="0" smtClean="0">
                <a:solidFill>
                  <a:srgbClr val="7F7F7F"/>
                </a:solidFill>
              </a:rPr>
              <a:t>full of troubles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7F7F7F"/>
                </a:solidFill>
              </a:rPr>
              <a:t>	and my life draws </a:t>
            </a:r>
            <a:r>
              <a:rPr lang="en-US" b="1" u="sng" dirty="0" smtClean="0">
                <a:solidFill>
                  <a:srgbClr val="7F7F7F"/>
                </a:solidFill>
              </a:rPr>
              <a:t>near to </a:t>
            </a:r>
            <a:r>
              <a:rPr lang="en-US" b="1" u="sng" dirty="0" err="1" smtClean="0">
                <a:solidFill>
                  <a:srgbClr val="7F7F7F"/>
                </a:solidFill>
              </a:rPr>
              <a:t>Sheol</a:t>
            </a:r>
            <a:r>
              <a:rPr lang="en-US" dirty="0" smtClean="0">
                <a:solidFill>
                  <a:srgbClr val="7F7F7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4</a:t>
            </a:r>
            <a:r>
              <a:rPr lang="en-US" dirty="0" smtClean="0">
                <a:solidFill>
                  <a:srgbClr val="7F7F7F"/>
                </a:solidFill>
              </a:rPr>
              <a:t> I am counted among those who </a:t>
            </a:r>
            <a:r>
              <a:rPr lang="en-US" b="1" u="sng" dirty="0" smtClean="0">
                <a:solidFill>
                  <a:srgbClr val="7F7F7F"/>
                </a:solidFill>
              </a:rPr>
              <a:t>go down to</a:t>
            </a:r>
            <a:r>
              <a:rPr lang="en-US" b="1" dirty="0" smtClean="0">
                <a:solidFill>
                  <a:srgbClr val="7F7F7F"/>
                </a:solidFill>
              </a:rPr>
              <a:t> 		</a:t>
            </a:r>
            <a:r>
              <a:rPr lang="en-US" b="1" u="sng" dirty="0" smtClean="0">
                <a:solidFill>
                  <a:srgbClr val="7F7F7F"/>
                </a:solidFill>
              </a:rPr>
              <a:t>the pit</a:t>
            </a:r>
            <a:r>
              <a:rPr lang="en-US" dirty="0" smtClean="0">
                <a:solidFill>
                  <a:srgbClr val="7F7F7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7F7F7F"/>
                </a:solidFill>
              </a:rPr>
              <a:t>	</a:t>
            </a:r>
            <a:r>
              <a:rPr lang="en-US" dirty="0" smtClean="0">
                <a:solidFill>
                  <a:srgbClr val="7F7F7F"/>
                </a:solidFill>
              </a:rPr>
              <a:t>I am a man who has </a:t>
            </a:r>
            <a:r>
              <a:rPr lang="en-US" b="1" u="sng" dirty="0" smtClean="0">
                <a:solidFill>
                  <a:srgbClr val="7F7F7F"/>
                </a:solidFill>
              </a:rPr>
              <a:t>no strength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like one set loose </a:t>
            </a:r>
            <a:r>
              <a:rPr lang="en-US" b="1" u="sng" dirty="0" smtClean="0">
                <a:solidFill>
                  <a:srgbClr val="FFFF00"/>
                </a:solidFill>
              </a:rPr>
              <a:t>among the dead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like the slain that lie </a:t>
            </a:r>
            <a:r>
              <a:rPr lang="en-US" b="1" u="sng" dirty="0" smtClean="0">
                <a:solidFill>
                  <a:srgbClr val="FFFF00"/>
                </a:solidFill>
              </a:rPr>
              <a:t>in the grave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1261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3</a:t>
            </a:r>
            <a:r>
              <a:rPr lang="en-US" dirty="0" smtClean="0">
                <a:solidFill>
                  <a:srgbClr val="7F7F7F"/>
                </a:solidFill>
              </a:rPr>
              <a:t> For my soul is </a:t>
            </a:r>
            <a:r>
              <a:rPr lang="en-US" b="1" u="sng" dirty="0" smtClean="0">
                <a:solidFill>
                  <a:srgbClr val="7F7F7F"/>
                </a:solidFill>
              </a:rPr>
              <a:t>full of troubles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7F7F7F"/>
                </a:solidFill>
              </a:rPr>
              <a:t>	and my life draws </a:t>
            </a:r>
            <a:r>
              <a:rPr lang="en-US" b="1" u="sng" dirty="0" smtClean="0">
                <a:solidFill>
                  <a:srgbClr val="7F7F7F"/>
                </a:solidFill>
              </a:rPr>
              <a:t>near to </a:t>
            </a:r>
            <a:r>
              <a:rPr lang="en-US" b="1" u="sng" dirty="0" err="1" smtClean="0">
                <a:solidFill>
                  <a:srgbClr val="7F7F7F"/>
                </a:solidFill>
              </a:rPr>
              <a:t>Sheol</a:t>
            </a:r>
            <a:r>
              <a:rPr lang="en-US" dirty="0" smtClean="0">
                <a:solidFill>
                  <a:srgbClr val="7F7F7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rgbClr val="7F7F7F"/>
                </a:solidFill>
              </a:rPr>
              <a:t>4</a:t>
            </a:r>
            <a:r>
              <a:rPr lang="en-US" dirty="0" smtClean="0">
                <a:solidFill>
                  <a:srgbClr val="7F7F7F"/>
                </a:solidFill>
              </a:rPr>
              <a:t> I am counted among those who </a:t>
            </a:r>
            <a:r>
              <a:rPr lang="en-US" b="1" u="sng" dirty="0" smtClean="0">
                <a:solidFill>
                  <a:srgbClr val="7F7F7F"/>
                </a:solidFill>
              </a:rPr>
              <a:t>go down to</a:t>
            </a:r>
            <a:r>
              <a:rPr lang="en-US" b="1" dirty="0" smtClean="0">
                <a:solidFill>
                  <a:srgbClr val="7F7F7F"/>
                </a:solidFill>
              </a:rPr>
              <a:t> 		</a:t>
            </a:r>
            <a:r>
              <a:rPr lang="en-US" b="1" u="sng" dirty="0" smtClean="0">
                <a:solidFill>
                  <a:srgbClr val="7F7F7F"/>
                </a:solidFill>
              </a:rPr>
              <a:t>the pit</a:t>
            </a:r>
            <a:r>
              <a:rPr lang="en-US" dirty="0" smtClean="0">
                <a:solidFill>
                  <a:srgbClr val="7F7F7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7F7F7F"/>
                </a:solidFill>
              </a:rPr>
              <a:t>	</a:t>
            </a:r>
            <a:r>
              <a:rPr lang="en-US" dirty="0" smtClean="0">
                <a:solidFill>
                  <a:srgbClr val="7F7F7F"/>
                </a:solidFill>
              </a:rPr>
              <a:t>I am a man who has </a:t>
            </a:r>
            <a:r>
              <a:rPr lang="en-US" b="1" u="sng" dirty="0" smtClean="0">
                <a:solidFill>
                  <a:srgbClr val="7F7F7F"/>
                </a:solidFill>
              </a:rPr>
              <a:t>no strength</a:t>
            </a:r>
            <a:r>
              <a:rPr lang="en-US" dirty="0" smtClean="0">
                <a:solidFill>
                  <a:srgbClr val="7F7F7F"/>
                </a:solidFill>
              </a:rPr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5</a:t>
            </a:r>
            <a:r>
              <a:rPr lang="en-US" dirty="0" smtClean="0"/>
              <a:t> like one set loose </a:t>
            </a:r>
            <a:r>
              <a:rPr lang="en-US" b="1" u="sng" dirty="0" smtClean="0">
                <a:solidFill>
                  <a:srgbClr val="FFFF00"/>
                </a:solidFill>
              </a:rPr>
              <a:t>among the dead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like the slain that lie </a:t>
            </a:r>
            <a:r>
              <a:rPr lang="en-US" b="1" u="sng" dirty="0" smtClean="0">
                <a:solidFill>
                  <a:srgbClr val="FFFF00"/>
                </a:solidFill>
              </a:rPr>
              <a:t>in the grave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like those whom </a:t>
            </a:r>
            <a:r>
              <a:rPr lang="en-US" b="1" u="sng" dirty="0" smtClean="0">
                <a:solidFill>
                  <a:srgbClr val="FFFF00"/>
                </a:solidFill>
              </a:rPr>
              <a:t>you remember no more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28398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/>
              <a:t>6</a:t>
            </a:r>
            <a:r>
              <a:rPr lang="en-US" dirty="0" smtClean="0"/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regions dark and deep.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and you overwhelm me with all your waves.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8 You have caused my companions to 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20307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/>
              <a:t>6</a:t>
            </a:r>
            <a:r>
              <a:rPr lang="en-US" dirty="0" smtClean="0"/>
              <a:t> You have put me in the </a:t>
            </a:r>
            <a:r>
              <a:rPr lang="en-US" dirty="0" smtClean="0">
                <a:solidFill>
                  <a:srgbClr val="FFFFFF"/>
                </a:solidFill>
              </a:rPr>
              <a:t>depths of the pit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</a:t>
            </a:r>
            <a:r>
              <a:rPr lang="en-US" b="1" u="sng" dirty="0" smtClean="0">
                <a:solidFill>
                  <a:srgbClr val="FFFF00"/>
                </a:solidFill>
              </a:rPr>
              <a:t>regions dark and deep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and you overwhelm me with all your waves.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8 You have caused my companions to 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24233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and you </a:t>
            </a:r>
            <a:r>
              <a:rPr lang="en-US" b="1" u="sng" dirty="0" smtClean="0">
                <a:solidFill>
                  <a:srgbClr val="FFFF00"/>
                </a:solidFill>
              </a:rPr>
              <a:t>overwhelm me with all your waves</a:t>
            </a:r>
            <a:r>
              <a:rPr lang="en-US" dirty="0" smtClean="0"/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8 You have caused my companions to 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17360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you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overwhelm me with all your waves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8 You have caused my companions to 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20872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you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overwhelm me with all your waves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8 You have caused </a:t>
            </a:r>
            <a:r>
              <a:rPr lang="en-US" b="1" u="sng" dirty="0" smtClean="0">
                <a:solidFill>
                  <a:srgbClr val="FFFF00"/>
                </a:solidFill>
              </a:rPr>
              <a:t>my companions to shun me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I am shut in so that I cannot escape;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26807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609" y="0"/>
            <a:ext cx="6618577" cy="6858000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20000"/>
              </a:lnSpc>
              <a:buNone/>
              <a:tabLst>
                <a:tab pos="1139825" algn="l"/>
              </a:tabLst>
            </a:pPr>
            <a:r>
              <a:rPr lang="en-US" sz="3600" b="1" dirty="0" smtClean="0"/>
              <a:t>Depression </a:t>
            </a:r>
            <a:r>
              <a:rPr lang="en-US" sz="3600" b="1" dirty="0" smtClean="0"/>
              <a:t>(</a:t>
            </a:r>
            <a:r>
              <a:rPr lang="en-US" sz="3600" b="1" dirty="0" err="1" smtClean="0"/>
              <a:t>Psa</a:t>
            </a:r>
            <a:r>
              <a:rPr lang="en-US" sz="3600" b="1" dirty="0" smtClean="0"/>
              <a:t> 88)</a:t>
            </a:r>
          </a:p>
          <a:p>
            <a:pPr marL="0" indent="0" algn="ctr">
              <a:lnSpc>
                <a:spcPct val="120000"/>
              </a:lnSpc>
              <a:buNone/>
              <a:tabLst>
                <a:tab pos="1139825" algn="l"/>
              </a:tabLst>
            </a:pPr>
            <a:r>
              <a:rPr lang="en-US" sz="3600" b="1" dirty="0" smtClean="0"/>
              <a:t>Sin </a:t>
            </a:r>
            <a:r>
              <a:rPr lang="en-US" sz="3600" b="1" dirty="0" smtClean="0"/>
              <a:t>(</a:t>
            </a:r>
            <a:r>
              <a:rPr lang="en-US" sz="3600" b="1" dirty="0" err="1" smtClean="0"/>
              <a:t>Psa</a:t>
            </a:r>
            <a:r>
              <a:rPr lang="en-US" sz="3600" b="1" dirty="0" smtClean="0"/>
              <a:t> 51)</a:t>
            </a:r>
          </a:p>
          <a:p>
            <a:pPr marL="0" indent="0" algn="ctr">
              <a:lnSpc>
                <a:spcPct val="120000"/>
              </a:lnSpc>
              <a:buNone/>
              <a:tabLst>
                <a:tab pos="1139825" algn="l"/>
              </a:tabLst>
            </a:pPr>
            <a:r>
              <a:rPr lang="en-US" sz="3600" b="1" dirty="0" smtClean="0"/>
              <a:t>Anger </a:t>
            </a:r>
            <a:r>
              <a:rPr lang="en-US" sz="3600" b="1" dirty="0" smtClean="0"/>
              <a:t>(</a:t>
            </a:r>
            <a:r>
              <a:rPr lang="en-US" sz="3600" b="1" dirty="0" err="1" smtClean="0"/>
              <a:t>Psa</a:t>
            </a:r>
            <a:r>
              <a:rPr lang="en-US" sz="3600" b="1" dirty="0" smtClean="0"/>
              <a:t> 94</a:t>
            </a:r>
            <a:r>
              <a:rPr lang="en-US" sz="3600" b="1" dirty="0" smtClean="0"/>
              <a:t>)</a:t>
            </a:r>
          </a:p>
          <a:p>
            <a:pPr marL="0" indent="0" algn="ctr">
              <a:lnSpc>
                <a:spcPct val="120000"/>
              </a:lnSpc>
              <a:buNone/>
              <a:tabLst>
                <a:tab pos="1139825" algn="l"/>
              </a:tabLst>
            </a:pPr>
            <a:r>
              <a:rPr lang="en-US" sz="3600" b="1" dirty="0" smtClean="0"/>
              <a:t>Lost (1 Tim 2)</a:t>
            </a:r>
          </a:p>
          <a:p>
            <a:pPr marL="0" indent="0" algn="ctr">
              <a:lnSpc>
                <a:spcPct val="120000"/>
              </a:lnSpc>
              <a:buNone/>
              <a:tabLst>
                <a:tab pos="1139825" algn="l"/>
              </a:tabLst>
            </a:pPr>
            <a:r>
              <a:rPr lang="en-US" sz="3600" b="1" dirty="0" smtClean="0"/>
              <a:t>Dryness (</a:t>
            </a:r>
            <a:r>
              <a:rPr lang="en-US" sz="3600" b="1" dirty="0" err="1" smtClean="0"/>
              <a:t>Psa</a:t>
            </a:r>
            <a:r>
              <a:rPr lang="en-US" sz="3600" b="1" dirty="0" smtClean="0"/>
              <a:t> 90)</a:t>
            </a:r>
          </a:p>
          <a:p>
            <a:pPr marL="0" indent="0" algn="ctr">
              <a:lnSpc>
                <a:spcPct val="120000"/>
              </a:lnSpc>
              <a:buNone/>
              <a:tabLst>
                <a:tab pos="1139825" algn="l"/>
              </a:tabLst>
            </a:pPr>
            <a:r>
              <a:rPr lang="en-US" sz="3600" b="1" dirty="0" smtClean="0"/>
              <a:t>Envy (</a:t>
            </a:r>
            <a:r>
              <a:rPr lang="en-US" sz="3600" b="1" dirty="0" err="1" smtClean="0"/>
              <a:t>Psa</a:t>
            </a:r>
            <a:r>
              <a:rPr lang="en-US" sz="3600" b="1" dirty="0" smtClean="0"/>
              <a:t> 73)</a:t>
            </a:r>
            <a:endParaRPr lang="en-US" sz="3600" b="1" dirty="0" smtClean="0"/>
          </a:p>
          <a:p>
            <a:pPr marL="0" indent="0" algn="ctr">
              <a:lnSpc>
                <a:spcPct val="120000"/>
              </a:lnSpc>
              <a:buNone/>
              <a:tabLst>
                <a:tab pos="1139825" algn="l"/>
              </a:tabLst>
            </a:pPr>
            <a:r>
              <a:rPr lang="en-US" sz="3600" b="1" dirty="0" smtClean="0"/>
              <a:t>Worry </a:t>
            </a:r>
            <a:r>
              <a:rPr lang="en-US" sz="3600" b="1" dirty="0" smtClean="0"/>
              <a:t>(</a:t>
            </a:r>
            <a:r>
              <a:rPr lang="en-US" sz="3600" b="1" dirty="0" err="1" smtClean="0"/>
              <a:t>Psa</a:t>
            </a:r>
            <a:r>
              <a:rPr lang="en-US" sz="3600" b="1" dirty="0" smtClean="0"/>
              <a:t> 139</a:t>
            </a:r>
            <a:r>
              <a:rPr lang="en-US" sz="3600" b="1" dirty="0" smtClean="0"/>
              <a:t>)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4757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you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overwhelm me with all your waves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8 You have caused </a:t>
            </a:r>
            <a:r>
              <a:rPr lang="en-US" b="1" u="sng" dirty="0" smtClean="0">
                <a:solidFill>
                  <a:srgbClr val="FFFF00"/>
                </a:solidFill>
              </a:rPr>
              <a:t>my companions to shun me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I am shut in so that </a:t>
            </a:r>
            <a:r>
              <a:rPr lang="en-US" b="1" u="sng" dirty="0" smtClean="0">
                <a:solidFill>
                  <a:srgbClr val="FFFF00"/>
                </a:solidFill>
              </a:rPr>
              <a:t>I cannot escape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9	my eye grows dim through sorrow.</a:t>
            </a:r>
          </a:p>
        </p:txBody>
      </p:sp>
    </p:spTree>
    <p:extLst>
      <p:ext uri="{BB962C8B-B14F-4D97-AF65-F5344CB8AC3E}">
        <p14:creationId xmlns:p14="http://schemas.microsoft.com/office/powerpoint/2010/main" val="40642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6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You have put me in the depths of the pit,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regions dark and deep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7 Your wrath lies heavy upon me,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 you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overwhelm me with all your waves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8 You have caused </a:t>
            </a:r>
            <a:r>
              <a:rPr lang="en-US" b="1" u="sng" dirty="0" smtClean="0">
                <a:solidFill>
                  <a:srgbClr val="FFFF00"/>
                </a:solidFill>
              </a:rPr>
              <a:t>my companions to shun me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 have made me a horror to them.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I am shut in so that </a:t>
            </a:r>
            <a:r>
              <a:rPr lang="en-US" b="1" u="sng" dirty="0" smtClean="0">
                <a:solidFill>
                  <a:srgbClr val="FFFF00"/>
                </a:solidFill>
              </a:rPr>
              <a:t>I cannot escape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9	</a:t>
            </a:r>
            <a:r>
              <a:rPr lang="en-US" b="1" u="sng" dirty="0" smtClean="0">
                <a:solidFill>
                  <a:srgbClr val="FFFF00"/>
                </a:solidFill>
              </a:rPr>
              <a:t>my eye grows dim through sorrow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2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O LORD, God of my salvation;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cry out day and night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2 Let my prayer come before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26859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O LORD, </a:t>
            </a:r>
            <a:r>
              <a:rPr lang="en-US" b="1" u="sng" dirty="0" smtClean="0">
                <a:solidFill>
                  <a:srgbClr val="FFFF00"/>
                </a:solidFill>
              </a:rPr>
              <a:t>God of my salvation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cry out day and night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 Let my prayer come before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524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</a:t>
            </a:r>
            <a:r>
              <a:rPr lang="en-US" dirty="0" smtClean="0"/>
              <a:t> O LORD, </a:t>
            </a:r>
            <a:r>
              <a:rPr lang="en-US" b="1" u="sng" dirty="0" smtClean="0">
                <a:solidFill>
                  <a:srgbClr val="FFFF00"/>
                </a:solidFill>
              </a:rPr>
              <a:t>God of my salvation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b="1" u="sng" dirty="0" smtClean="0">
                <a:solidFill>
                  <a:srgbClr val="FFFF00"/>
                </a:solidFill>
              </a:rPr>
              <a:t>I cry out day and night</a:t>
            </a:r>
            <a:r>
              <a:rPr lang="en-US" dirty="0" smtClean="0">
                <a:solidFill>
                  <a:srgbClr val="FFFFFF"/>
                </a:solidFill>
              </a:rPr>
              <a:t>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000000"/>
                </a:solidFill>
              </a:rPr>
              <a:t>2 Let my prayer come before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15424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 LORD,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God of my salvation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cry out day and night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2 Let my prayer come before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15706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 LORD,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God of my salvation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cry out day and night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2 </a:t>
            </a:r>
            <a:r>
              <a:rPr lang="en-US" b="1" u="sng" dirty="0" smtClean="0">
                <a:solidFill>
                  <a:srgbClr val="FFFF00"/>
                </a:solidFill>
              </a:rPr>
              <a:t>Let my prayer come before you</a:t>
            </a:r>
            <a:r>
              <a:rPr lang="en-US" dirty="0" smtClean="0">
                <a:solidFill>
                  <a:srgbClr val="FFFFFF"/>
                </a:solidFill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incline your ear to my cry!</a:t>
            </a:r>
          </a:p>
        </p:txBody>
      </p:sp>
    </p:spTree>
    <p:extLst>
      <p:ext uri="{BB962C8B-B14F-4D97-AF65-F5344CB8AC3E}">
        <p14:creationId xmlns:p14="http://schemas.microsoft.com/office/powerpoint/2010/main" val="27950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Every day I call upon you,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10</a:t>
            </a:r>
            <a:r>
              <a:rPr lang="en-US" dirty="0" smtClean="0">
                <a:solidFill>
                  <a:schemeClr val="bg1"/>
                </a:solidFill>
              </a:rPr>
              <a:t> Do you work wonders for the dead?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Do the departed rise up to praise you?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11</a:t>
            </a:r>
            <a:r>
              <a:rPr lang="en-US" dirty="0" smtClean="0">
                <a:solidFill>
                  <a:schemeClr val="bg1"/>
                </a:solidFill>
              </a:rPr>
              <a:t> Is your steadfast love 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or your faithfulness in </a:t>
            </a:r>
            <a:r>
              <a:rPr lang="en-US" dirty="0" err="1" smtClean="0">
                <a:solidFill>
                  <a:schemeClr val="bg1"/>
                </a:solidFill>
              </a:rPr>
              <a:t>Abaddon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12</a:t>
            </a:r>
            <a:r>
              <a:rPr lang="en-US" dirty="0" smtClean="0">
                <a:solidFill>
                  <a:schemeClr val="bg1"/>
                </a:solidFill>
              </a:rPr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75957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9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Every day I call upon you</a:t>
            </a:r>
            <a:r>
              <a:rPr lang="en-US" dirty="0" smtClean="0"/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10</a:t>
            </a:r>
            <a:r>
              <a:rPr lang="en-US" dirty="0" smtClean="0">
                <a:solidFill>
                  <a:schemeClr val="bg1"/>
                </a:solidFill>
              </a:rPr>
              <a:t> Do you work wonders for the dead?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Do the departed rise up to praise you?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11</a:t>
            </a:r>
            <a:r>
              <a:rPr lang="en-US" dirty="0" smtClean="0">
                <a:solidFill>
                  <a:schemeClr val="bg1"/>
                </a:solidFill>
              </a:rPr>
              <a:t> Is your steadfast love 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or your faithfulness in </a:t>
            </a:r>
            <a:r>
              <a:rPr lang="en-US" dirty="0" err="1" smtClean="0">
                <a:solidFill>
                  <a:schemeClr val="bg1"/>
                </a:solidFill>
              </a:rPr>
              <a:t>Abaddon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12</a:t>
            </a:r>
            <a:r>
              <a:rPr lang="en-US" dirty="0" smtClean="0">
                <a:solidFill>
                  <a:schemeClr val="bg1"/>
                </a:solidFill>
              </a:rPr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31454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steadfast love 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faithfulness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27228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</a:t>
            </a:r>
            <a:r>
              <a:rPr lang="en-US" b="1" u="sng" dirty="0" smtClean="0">
                <a:solidFill>
                  <a:srgbClr val="FFFF00"/>
                </a:solidFill>
              </a:rPr>
              <a:t>steadfast love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faithfulness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185350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</a:t>
            </a:r>
            <a:r>
              <a:rPr lang="en-US" b="1" u="sng" dirty="0" smtClean="0">
                <a:solidFill>
                  <a:srgbClr val="FFFF00"/>
                </a:solidFill>
              </a:rPr>
              <a:t>steadfast love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</a:t>
            </a:r>
            <a:r>
              <a:rPr lang="en-US" b="1" u="sng" dirty="0" smtClean="0">
                <a:solidFill>
                  <a:srgbClr val="FFFF00"/>
                </a:solidFill>
              </a:rPr>
              <a:t>faithfulness</a:t>
            </a:r>
            <a:r>
              <a:rPr lang="en-US" dirty="0" smtClean="0"/>
              <a:t>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wonders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41380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</a:t>
            </a:r>
            <a:r>
              <a:rPr lang="en-US" b="1" u="sng" dirty="0" smtClean="0">
                <a:solidFill>
                  <a:srgbClr val="FFFF00"/>
                </a:solidFill>
              </a:rPr>
              <a:t>steadfast love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</a:t>
            </a:r>
            <a:r>
              <a:rPr lang="en-US" b="1" u="sng" dirty="0" smtClean="0">
                <a:solidFill>
                  <a:srgbClr val="FFFF00"/>
                </a:solidFill>
              </a:rPr>
              <a:t>faithfulness</a:t>
            </a:r>
            <a:r>
              <a:rPr lang="en-US" dirty="0" smtClean="0"/>
              <a:t>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</a:t>
            </a:r>
            <a:r>
              <a:rPr lang="en-US" b="1" u="sng" dirty="0" smtClean="0">
                <a:solidFill>
                  <a:srgbClr val="FFFF00"/>
                </a:solidFill>
              </a:rPr>
              <a:t>wonders</a:t>
            </a:r>
            <a:r>
              <a:rPr lang="en-US" dirty="0" smtClean="0"/>
              <a:t>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righteousness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12574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9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b="1" u="sng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Every day I call upon you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 O LORD;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 spread out my hands to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10</a:t>
            </a:r>
            <a:r>
              <a:rPr lang="en-US" dirty="0" smtClean="0"/>
              <a:t> Do you </a:t>
            </a:r>
            <a:r>
              <a:rPr lang="en-US" dirty="0" smtClean="0">
                <a:solidFill>
                  <a:srgbClr val="FFFFFF"/>
                </a:solidFill>
              </a:rPr>
              <a:t>work wonders for the dead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Do the </a:t>
            </a:r>
            <a:r>
              <a:rPr lang="en-US" b="1" u="sng" dirty="0" smtClean="0">
                <a:solidFill>
                  <a:srgbClr val="FFFF00"/>
                </a:solidFill>
              </a:rPr>
              <a:t>departed rise up to praise you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11</a:t>
            </a:r>
            <a:r>
              <a:rPr lang="en-US" dirty="0" smtClean="0"/>
              <a:t> Is your </a:t>
            </a:r>
            <a:r>
              <a:rPr lang="en-US" b="1" u="sng" dirty="0" smtClean="0">
                <a:solidFill>
                  <a:srgbClr val="FFFF00"/>
                </a:solidFill>
              </a:rPr>
              <a:t>steadfast love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declared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</a:t>
            </a:r>
            <a:r>
              <a:rPr lang="en-US" b="1" u="sng" dirty="0" smtClean="0">
                <a:solidFill>
                  <a:srgbClr val="FFFF00"/>
                </a:solidFill>
              </a:rPr>
              <a:t>faithfulness</a:t>
            </a:r>
            <a:r>
              <a:rPr lang="en-US" dirty="0" smtClean="0"/>
              <a:t> in </a:t>
            </a:r>
            <a:r>
              <a:rPr lang="en-US" dirty="0" err="1" smtClean="0"/>
              <a:t>Abaddon</a:t>
            </a:r>
            <a:r>
              <a:rPr lang="en-US" dirty="0" smtClean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12</a:t>
            </a:r>
            <a:r>
              <a:rPr lang="en-US" dirty="0" smtClean="0"/>
              <a:t> Are your </a:t>
            </a:r>
            <a:r>
              <a:rPr lang="en-US" b="1" u="sng" dirty="0" smtClean="0">
                <a:solidFill>
                  <a:srgbClr val="FFFF00"/>
                </a:solidFill>
              </a:rPr>
              <a:t>wonders</a:t>
            </a:r>
            <a:r>
              <a:rPr lang="en-US" dirty="0" smtClean="0"/>
              <a:t> known in the darkness,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or your </a:t>
            </a:r>
            <a:r>
              <a:rPr lang="en-US" b="1" u="sng" dirty="0" smtClean="0">
                <a:solidFill>
                  <a:srgbClr val="FFFF00"/>
                </a:solidFill>
              </a:rPr>
              <a:t>righteousness</a:t>
            </a:r>
            <a:r>
              <a:rPr lang="en-US" dirty="0" smtClean="0"/>
              <a:t> in the land of 			forgetfulness?</a:t>
            </a:r>
          </a:p>
        </p:txBody>
      </p:sp>
    </p:spTree>
    <p:extLst>
      <p:ext uri="{BB962C8B-B14F-4D97-AF65-F5344CB8AC3E}">
        <p14:creationId xmlns:p14="http://schemas.microsoft.com/office/powerpoint/2010/main" val="26569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799"/>
            <a:ext cx="8510426" cy="653852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But I, O LORD, cry to you;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morning my prayer comes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14 O LORD, why do you cast my soul away?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Why do you hide your face from me?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15 Afflicted and close to death from my youth up,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suffer your terrors; I am helpless.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16 Your wrath has swept over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your dreadful assaults destroy me.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17 They surround me like a flood all day long;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they close in on me together.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18 You have caused my beloved and my friend to 			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my companions have become darkness.</a:t>
            </a:r>
          </a:p>
        </p:txBody>
      </p:sp>
    </p:spTree>
    <p:extLst>
      <p:ext uri="{BB962C8B-B14F-4D97-AF65-F5344CB8AC3E}">
        <p14:creationId xmlns:p14="http://schemas.microsoft.com/office/powerpoint/2010/main" val="40603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799"/>
            <a:ext cx="8510426" cy="653852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But I, O LORD, cry to you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morning my prayer comes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14 O LORD, why do you cast my soul away?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Why do you hide your face from me?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15 Afflicted and close to death from my youth up,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suffer your terrors; I am helpless.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16 Your wrath has swept over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your dreadful assaults destroy me.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17 They surround me like a flood all day long;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they close in on me together.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18 You have caused my beloved and my friend to 			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my companions have become darkness.</a:t>
            </a:r>
          </a:p>
        </p:txBody>
      </p:sp>
    </p:spTree>
    <p:extLst>
      <p:ext uri="{BB962C8B-B14F-4D97-AF65-F5344CB8AC3E}">
        <p14:creationId xmlns:p14="http://schemas.microsoft.com/office/powerpoint/2010/main" val="151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6799"/>
            <a:ext cx="8510426" cy="653852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13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rgbClr val="FFFF00"/>
                </a:solidFill>
              </a:rPr>
              <a:t>But I, O LORD, cry to you</a:t>
            </a:r>
            <a:r>
              <a:rPr lang="en-US" dirty="0" smtClean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in the morning my prayer comes before you.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14 O LORD, why do you cast my soul away?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Why do you hide your face from me?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15 Afflicted and close to death from my youth up,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I suffer your terrors; I am helpless.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16 Your wrath has swept over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your dreadful assaults destroy me.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17 They surround me like a flood all day long;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they close in on me together.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/>
              <a:t>18 You have caused my beloved and my friend to 			shun me;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/>
              <a:t>	</a:t>
            </a:r>
            <a:r>
              <a:rPr lang="en-US" dirty="0" smtClean="0"/>
              <a:t>my companions have become darkness.</a:t>
            </a:r>
          </a:p>
        </p:txBody>
      </p:sp>
    </p:spTree>
    <p:extLst>
      <p:ext uri="{BB962C8B-B14F-4D97-AF65-F5344CB8AC3E}">
        <p14:creationId xmlns:p14="http://schemas.microsoft.com/office/powerpoint/2010/main" val="6090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153" b="29901"/>
          <a:stretch/>
        </p:blipFill>
        <p:spPr>
          <a:xfrm>
            <a:off x="0" y="2032"/>
            <a:ext cx="9144000" cy="20665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8800" y="2654300"/>
            <a:ext cx="80137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Write a letter to God describing how you really feel.</a:t>
            </a:r>
          </a:p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Make a list of the titles and descriptions of God that give you comfort. </a:t>
            </a:r>
          </a:p>
          <a:p>
            <a:pPr marL="520700" indent="-520700">
              <a:spcBef>
                <a:spcPts val="1800"/>
              </a:spcBef>
              <a:buFont typeface="+mj-lt"/>
              <a:buAutoNum type="arabicPeriod"/>
            </a:pPr>
            <a:r>
              <a:rPr lang="en-US" sz="3000" dirty="0" smtClean="0">
                <a:latin typeface="Century Gothic"/>
                <a:cs typeface="Century Gothic"/>
              </a:rPr>
              <a:t>Copy Psalm 88 in your journal and then read it out loud (with emotion).</a:t>
            </a:r>
            <a:endParaRPr lang="en-US" sz="3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60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4C4C4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3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069" y="2439221"/>
            <a:ext cx="6566637" cy="207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400" b="1" dirty="0" smtClean="0">
                <a:latin typeface="Century Gothic"/>
                <a:cs typeface="Century Gothic"/>
              </a:rPr>
              <a:t>Depression</a:t>
            </a:r>
          </a:p>
          <a:p>
            <a:pPr>
              <a:lnSpc>
                <a:spcPct val="90000"/>
              </a:lnSpc>
            </a:pPr>
            <a:r>
              <a:rPr lang="en-US" sz="4800" dirty="0" smtClean="0">
                <a:latin typeface="Century Gothic"/>
                <a:cs typeface="Century Gothic"/>
              </a:rPr>
              <a:t>Psalm 88</a:t>
            </a:r>
            <a:endParaRPr lang="en-US" sz="4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523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6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8869" y="1506645"/>
            <a:ext cx="802713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4200"/>
              </a:spcBef>
              <a:buFont typeface="Arial"/>
              <a:buChar char="•"/>
            </a:pPr>
            <a:r>
              <a:rPr lang="en-US" sz="4400" dirty="0" smtClean="0">
                <a:latin typeface="Century Gothic"/>
                <a:cs typeface="Century Gothic"/>
              </a:rPr>
              <a:t>Evidence of depression</a:t>
            </a:r>
          </a:p>
          <a:p>
            <a:pPr marL="571500" indent="-571500">
              <a:spcBef>
                <a:spcPts val="4200"/>
              </a:spcBef>
              <a:buFont typeface="Arial"/>
              <a:buChar char="•"/>
            </a:pPr>
            <a:r>
              <a:rPr lang="en-US" sz="4400" dirty="0" smtClean="0">
                <a:latin typeface="Century Gothic"/>
                <a:cs typeface="Century Gothic"/>
              </a:rPr>
              <a:t>Response to depression</a:t>
            </a:r>
          </a:p>
          <a:p>
            <a:pPr marL="571500" indent="-571500">
              <a:spcBef>
                <a:spcPts val="4200"/>
              </a:spcBef>
              <a:buFont typeface="Arial"/>
              <a:buChar char="•"/>
            </a:pPr>
            <a:r>
              <a:rPr lang="en-US" sz="4400" dirty="0" smtClean="0">
                <a:latin typeface="Century Gothic"/>
                <a:cs typeface="Century Gothic"/>
              </a:rPr>
              <a:t>A strategy to help you battle depression</a:t>
            </a:r>
            <a:endParaRPr lang="en-US" sz="4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036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For my soul is full of troubles,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	and my life draws near to </a:t>
            </a:r>
            <a:r>
              <a:rPr lang="en-US" dirty="0" err="1" smtClean="0">
                <a:solidFill>
                  <a:srgbClr val="FFFFFF"/>
                </a:solidFill>
              </a:rPr>
              <a:t>Sheol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I am counted among those who go down to 		the pit;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am a man who has no strength,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42356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For my soul is </a:t>
            </a:r>
            <a:r>
              <a:rPr lang="en-US" b="1" u="sng" dirty="0" smtClean="0">
                <a:solidFill>
                  <a:srgbClr val="FFFF00"/>
                </a:solidFill>
              </a:rPr>
              <a:t>full of troubles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	and my life draws near to </a:t>
            </a:r>
            <a:r>
              <a:rPr lang="en-US" dirty="0" err="1" smtClean="0">
                <a:solidFill>
                  <a:srgbClr val="FFFFFF"/>
                </a:solidFill>
              </a:rPr>
              <a:t>Sheol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I am counted among those who go down to 		the pit;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am a man who has no strength,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33947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9661"/>
            <a:ext cx="8229600" cy="5356502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 smtClean="0"/>
              <a:t>Psalm 88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/>
              <a:t>3</a:t>
            </a:r>
            <a:r>
              <a:rPr lang="en-US" dirty="0" smtClean="0"/>
              <a:t> For my soul is </a:t>
            </a:r>
            <a:r>
              <a:rPr lang="en-US" b="1" u="sng" dirty="0" smtClean="0">
                <a:solidFill>
                  <a:srgbClr val="FFFF00"/>
                </a:solidFill>
              </a:rPr>
              <a:t>full of troubles</a:t>
            </a:r>
            <a:r>
              <a:rPr lang="en-US" dirty="0" smtClean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rgbClr val="FFFFFF"/>
                </a:solidFill>
              </a:rPr>
              <a:t>	and my life draws </a:t>
            </a:r>
            <a:r>
              <a:rPr lang="en-US" b="1" u="sng" dirty="0" smtClean="0">
                <a:solidFill>
                  <a:srgbClr val="FFFF00"/>
                </a:solidFill>
              </a:rPr>
              <a:t>near to </a:t>
            </a:r>
            <a:r>
              <a:rPr lang="en-US" b="1" u="sng" dirty="0" err="1" smtClean="0">
                <a:solidFill>
                  <a:srgbClr val="FFFF00"/>
                </a:solidFill>
              </a:rPr>
              <a:t>Sheol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 I am counted among those who go down to 		the pit;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I am a man who has no strength,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b="1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 like one set loose among the dead,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like the slain that lie in the grave,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like those whom you remember no more,</a:t>
            </a:r>
          </a:p>
          <a:p>
            <a:pPr marL="0" indent="0">
              <a:spcBef>
                <a:spcPts val="0"/>
              </a:spcBef>
              <a:buNone/>
              <a:tabLst>
                <a:tab pos="463550" algn="l"/>
              </a:tabLst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for they are cut off from your hand.</a:t>
            </a:r>
          </a:p>
        </p:txBody>
      </p:sp>
    </p:spTree>
    <p:extLst>
      <p:ext uri="{BB962C8B-B14F-4D97-AF65-F5344CB8AC3E}">
        <p14:creationId xmlns:p14="http://schemas.microsoft.com/office/powerpoint/2010/main" val="2210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2702</TotalTime>
  <Words>460</Words>
  <Application>Microsoft Macintosh PowerPoint</Application>
  <PresentationFormat>On-screen Show (4:3)</PresentationFormat>
  <Paragraphs>274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46</cp:revision>
  <dcterms:created xsi:type="dcterms:W3CDTF">2015-10-29T03:17:02Z</dcterms:created>
  <dcterms:modified xsi:type="dcterms:W3CDTF">2017-07-23T02:01:09Z</dcterms:modified>
</cp:coreProperties>
</file>