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515" r:id="rId3"/>
    <p:sldId id="484" r:id="rId4"/>
    <p:sldId id="516" r:id="rId5"/>
    <p:sldId id="458" r:id="rId6"/>
    <p:sldId id="492" r:id="rId7"/>
    <p:sldId id="493" r:id="rId8"/>
    <p:sldId id="485" r:id="rId9"/>
    <p:sldId id="494" r:id="rId10"/>
    <p:sldId id="495" r:id="rId11"/>
    <p:sldId id="486" r:id="rId12"/>
    <p:sldId id="496" r:id="rId13"/>
    <p:sldId id="497" r:id="rId14"/>
    <p:sldId id="498" r:id="rId15"/>
    <p:sldId id="487" r:id="rId16"/>
    <p:sldId id="499" r:id="rId17"/>
    <p:sldId id="500" r:id="rId18"/>
    <p:sldId id="501" r:id="rId19"/>
    <p:sldId id="488" r:id="rId20"/>
    <p:sldId id="502" r:id="rId21"/>
    <p:sldId id="503" r:id="rId22"/>
    <p:sldId id="504" r:id="rId23"/>
    <p:sldId id="505" r:id="rId24"/>
    <p:sldId id="489" r:id="rId25"/>
    <p:sldId id="506" r:id="rId26"/>
    <p:sldId id="507" r:id="rId27"/>
    <p:sldId id="508" r:id="rId28"/>
    <p:sldId id="490" r:id="rId29"/>
    <p:sldId id="509" r:id="rId30"/>
    <p:sldId id="510" r:id="rId31"/>
    <p:sldId id="511" r:id="rId32"/>
    <p:sldId id="512" r:id="rId33"/>
    <p:sldId id="491" r:id="rId34"/>
    <p:sldId id="513" r:id="rId35"/>
    <p:sldId id="514" r:id="rId36"/>
    <p:sldId id="288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5491" autoAdjust="0"/>
    <p:restoredTop sz="99012" autoAdjust="0"/>
  </p:normalViewPr>
  <p:slideViewPr>
    <p:cSldViewPr snapToGrid="0" snapToObjects="1">
      <p:cViewPr varScale="1">
        <p:scale>
          <a:sx n="108" d="100"/>
          <a:sy n="108" d="100"/>
        </p:scale>
        <p:origin x="-12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EE1AC-C9C9-6E4B-B312-86B4310CBFEA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rayer for Every Season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02027"/>
            <a:ext cx="9144001" cy="5140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3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You return man to dust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and say, “Return, O children of man!”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4</a:t>
            </a:r>
            <a:r>
              <a:rPr lang="en-US" dirty="0" smtClean="0"/>
              <a:t> For </a:t>
            </a:r>
            <a:r>
              <a:rPr lang="en-US" b="1" u="sng" dirty="0" smtClean="0">
                <a:solidFill>
                  <a:srgbClr val="FFFF00"/>
                </a:solidFill>
              </a:rPr>
              <a:t>a thousand years</a:t>
            </a:r>
            <a:r>
              <a:rPr lang="en-US" dirty="0" smtClean="0"/>
              <a:t> in your sight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are but as yesterday when it is past,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or as a watch in the night.</a:t>
            </a:r>
          </a:p>
        </p:txBody>
      </p:sp>
    </p:spTree>
    <p:extLst>
      <p:ext uri="{BB962C8B-B14F-4D97-AF65-F5344CB8AC3E}">
        <p14:creationId xmlns:p14="http://schemas.microsoft.com/office/powerpoint/2010/main" val="387467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5</a:t>
            </a:r>
            <a:r>
              <a:rPr lang="en-US" dirty="0" smtClean="0"/>
              <a:t> You sweep them away as with a flood; they 		are like a dream,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like grass that is renewed in the morning;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6</a:t>
            </a:r>
            <a:r>
              <a:rPr lang="en-US" dirty="0" smtClean="0"/>
              <a:t> in the morning </a:t>
            </a:r>
            <a:r>
              <a:rPr lang="en-US" dirty="0" smtClean="0"/>
              <a:t>it </a:t>
            </a:r>
            <a:r>
              <a:rPr lang="en-US" dirty="0" smtClean="0"/>
              <a:t>flourishes and is renewed;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in the evening it fades and withers. </a:t>
            </a:r>
          </a:p>
        </p:txBody>
      </p:sp>
    </p:spTree>
    <p:extLst>
      <p:ext uri="{BB962C8B-B14F-4D97-AF65-F5344CB8AC3E}">
        <p14:creationId xmlns:p14="http://schemas.microsoft.com/office/powerpoint/2010/main" val="317211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5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You sweep them away as with a flood</a:t>
            </a:r>
            <a:r>
              <a:rPr lang="en-US" dirty="0" smtClean="0"/>
              <a:t>; they 		are like a dream,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like grass that is renewed in the morning;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6</a:t>
            </a:r>
            <a:r>
              <a:rPr lang="en-US" dirty="0" smtClean="0"/>
              <a:t> in the morning it flourishes and is renewed;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in the evening it fades and withers. </a:t>
            </a:r>
          </a:p>
        </p:txBody>
      </p:sp>
    </p:spTree>
    <p:extLst>
      <p:ext uri="{BB962C8B-B14F-4D97-AF65-F5344CB8AC3E}">
        <p14:creationId xmlns:p14="http://schemas.microsoft.com/office/powerpoint/2010/main" val="129405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5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You sweep them away as with a flood</a:t>
            </a:r>
            <a:r>
              <a:rPr lang="en-US" dirty="0" smtClean="0"/>
              <a:t>; they 		are like a dream,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like grass that is renewed in the morning;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6</a:t>
            </a:r>
            <a:r>
              <a:rPr lang="en-US" dirty="0" smtClean="0"/>
              <a:t> in the morning it </a:t>
            </a:r>
            <a:r>
              <a:rPr lang="en-US" b="1" u="sng" dirty="0" smtClean="0">
                <a:solidFill>
                  <a:srgbClr val="FFFF00"/>
                </a:solidFill>
              </a:rPr>
              <a:t>flourishes and is renewed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in the evening it fades and withers. </a:t>
            </a:r>
          </a:p>
        </p:txBody>
      </p:sp>
    </p:spTree>
    <p:extLst>
      <p:ext uri="{BB962C8B-B14F-4D97-AF65-F5344CB8AC3E}">
        <p14:creationId xmlns:p14="http://schemas.microsoft.com/office/powerpoint/2010/main" val="36444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5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You sweep them away as with a flood</a:t>
            </a:r>
            <a:r>
              <a:rPr lang="en-US" dirty="0" smtClean="0"/>
              <a:t>; they 		are like a dream,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like grass that is renewed in the morning;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6</a:t>
            </a:r>
            <a:r>
              <a:rPr lang="en-US" dirty="0" smtClean="0"/>
              <a:t> in the morning it </a:t>
            </a:r>
            <a:r>
              <a:rPr lang="en-US" b="1" u="sng" dirty="0" smtClean="0">
                <a:solidFill>
                  <a:srgbClr val="FFFF00"/>
                </a:solidFill>
              </a:rPr>
              <a:t>flourishes and is renewed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in the evening it </a:t>
            </a:r>
            <a:r>
              <a:rPr lang="en-US" b="1" u="sng" dirty="0" smtClean="0">
                <a:solidFill>
                  <a:srgbClr val="FFFF00"/>
                </a:solidFill>
              </a:rPr>
              <a:t>fades and withers</a:t>
            </a:r>
            <a:r>
              <a:rPr lang="en-U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993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7</a:t>
            </a:r>
            <a:r>
              <a:rPr lang="en-US" dirty="0" smtClean="0"/>
              <a:t> For we are brought to an end by your anger;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by your wrath we are dismayed.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8</a:t>
            </a:r>
            <a:r>
              <a:rPr lang="en-US" dirty="0" smtClean="0"/>
              <a:t> You have set our iniquities before you,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our secret sins in the light of your presence. </a:t>
            </a:r>
          </a:p>
        </p:txBody>
      </p:sp>
    </p:spTree>
    <p:extLst>
      <p:ext uri="{BB962C8B-B14F-4D97-AF65-F5344CB8AC3E}">
        <p14:creationId xmlns:p14="http://schemas.microsoft.com/office/powerpoint/2010/main" val="14748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7</a:t>
            </a:r>
            <a:r>
              <a:rPr lang="en-US" dirty="0" smtClean="0"/>
              <a:t> For we are brought to an end </a:t>
            </a:r>
            <a:r>
              <a:rPr lang="en-US" b="1" u="sng" dirty="0" smtClean="0">
                <a:solidFill>
                  <a:srgbClr val="FFFF00"/>
                </a:solidFill>
              </a:rPr>
              <a:t>by your anger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by your wrath we are dismayed.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8</a:t>
            </a:r>
            <a:r>
              <a:rPr lang="en-US" dirty="0" smtClean="0"/>
              <a:t> You have set our iniquities before you,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our secret sins in the light of your presence. </a:t>
            </a:r>
          </a:p>
        </p:txBody>
      </p:sp>
    </p:spTree>
    <p:extLst>
      <p:ext uri="{BB962C8B-B14F-4D97-AF65-F5344CB8AC3E}">
        <p14:creationId xmlns:p14="http://schemas.microsoft.com/office/powerpoint/2010/main" val="60421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7</a:t>
            </a:r>
            <a:r>
              <a:rPr lang="en-US" dirty="0" smtClean="0"/>
              <a:t> For we are brought to an end </a:t>
            </a:r>
            <a:r>
              <a:rPr lang="en-US" b="1" u="sng" dirty="0" smtClean="0">
                <a:solidFill>
                  <a:srgbClr val="FFFF00"/>
                </a:solidFill>
              </a:rPr>
              <a:t>by your anger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b="1" u="sng" dirty="0" smtClean="0">
                <a:solidFill>
                  <a:srgbClr val="FFFF00"/>
                </a:solidFill>
              </a:rPr>
              <a:t>by your wrath</a:t>
            </a:r>
            <a:r>
              <a:rPr lang="en-US" dirty="0" smtClean="0"/>
              <a:t> we are dismayed.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8</a:t>
            </a:r>
            <a:r>
              <a:rPr lang="en-US" dirty="0" smtClean="0"/>
              <a:t> You have set our iniquities before you,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our secret sins in the light of your presence. </a:t>
            </a:r>
          </a:p>
        </p:txBody>
      </p:sp>
    </p:spTree>
    <p:extLst>
      <p:ext uri="{BB962C8B-B14F-4D97-AF65-F5344CB8AC3E}">
        <p14:creationId xmlns:p14="http://schemas.microsoft.com/office/powerpoint/2010/main" val="231803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7</a:t>
            </a:r>
            <a:r>
              <a:rPr lang="en-US" dirty="0" smtClean="0"/>
              <a:t> For we are brought to an end </a:t>
            </a:r>
            <a:r>
              <a:rPr lang="en-US" b="1" u="sng" dirty="0" smtClean="0">
                <a:solidFill>
                  <a:srgbClr val="FFFF00"/>
                </a:solidFill>
              </a:rPr>
              <a:t>by your anger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b="1" u="sng" dirty="0" smtClean="0">
                <a:solidFill>
                  <a:srgbClr val="FFFF00"/>
                </a:solidFill>
              </a:rPr>
              <a:t>by your wrath</a:t>
            </a:r>
            <a:r>
              <a:rPr lang="en-US" dirty="0" smtClean="0"/>
              <a:t> we are dismayed.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8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You have set our iniquities before you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our secret sins in the light of your presence. </a:t>
            </a:r>
          </a:p>
        </p:txBody>
      </p:sp>
    </p:spTree>
    <p:extLst>
      <p:ext uri="{BB962C8B-B14F-4D97-AF65-F5344CB8AC3E}">
        <p14:creationId xmlns:p14="http://schemas.microsoft.com/office/powerpoint/2010/main" val="413559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9</a:t>
            </a:r>
            <a:r>
              <a:rPr lang="en-US" dirty="0" smtClean="0"/>
              <a:t> For all our days pass away under your wrath;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we bring our years to an end like a sigh.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10</a:t>
            </a:r>
            <a:r>
              <a:rPr lang="en-US" dirty="0" smtClean="0"/>
              <a:t> The years of our life are seventy,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or by reason of strength eighty;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y</a:t>
            </a:r>
            <a:r>
              <a:rPr lang="en-US" dirty="0" smtClean="0"/>
              <a:t>et their span is but toil and trouble;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they are soon gone, and we fly away. </a:t>
            </a:r>
          </a:p>
        </p:txBody>
      </p:sp>
    </p:spTree>
    <p:extLst>
      <p:ext uri="{BB962C8B-B14F-4D97-AF65-F5344CB8AC3E}">
        <p14:creationId xmlns:p14="http://schemas.microsoft.com/office/powerpoint/2010/main" val="64287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575" y="2023672"/>
            <a:ext cx="6983553" cy="2795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3000" b="1" dirty="0" smtClean="0">
                <a:latin typeface="Century Gothic"/>
                <a:cs typeface="Century Gothic"/>
              </a:rPr>
              <a:t>Dryness</a:t>
            </a:r>
          </a:p>
          <a:p>
            <a:pPr>
              <a:lnSpc>
                <a:spcPct val="90000"/>
              </a:lnSpc>
            </a:pPr>
            <a:r>
              <a:rPr lang="en-US" sz="6400" dirty="0" smtClean="0">
                <a:latin typeface="Century Gothic"/>
                <a:cs typeface="Century Gothic"/>
              </a:rPr>
              <a:t>Psalm 90</a:t>
            </a:r>
            <a:endParaRPr lang="en-US" sz="6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6045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9</a:t>
            </a:r>
            <a:r>
              <a:rPr lang="en-US" dirty="0" smtClean="0"/>
              <a:t> For all our days </a:t>
            </a:r>
            <a:r>
              <a:rPr lang="en-US" b="1" u="sng" dirty="0" smtClean="0">
                <a:solidFill>
                  <a:srgbClr val="FFFF00"/>
                </a:solidFill>
              </a:rPr>
              <a:t>pass away</a:t>
            </a:r>
            <a:r>
              <a:rPr lang="en-US" dirty="0" smtClean="0"/>
              <a:t> under your wrath;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we bring our years to an end like a sigh.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10</a:t>
            </a:r>
            <a:r>
              <a:rPr lang="en-US" dirty="0" smtClean="0"/>
              <a:t> The years of our life are seventy,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or by reason of strength eighty;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y</a:t>
            </a:r>
            <a:r>
              <a:rPr lang="en-US" dirty="0" smtClean="0"/>
              <a:t>et their span is but toil and trouble;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they are soon gone, and we fly away. </a:t>
            </a:r>
          </a:p>
        </p:txBody>
      </p:sp>
    </p:spTree>
    <p:extLst>
      <p:ext uri="{BB962C8B-B14F-4D97-AF65-F5344CB8AC3E}">
        <p14:creationId xmlns:p14="http://schemas.microsoft.com/office/powerpoint/2010/main" val="103142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9</a:t>
            </a:r>
            <a:r>
              <a:rPr lang="en-US" dirty="0" smtClean="0"/>
              <a:t> For all our days </a:t>
            </a:r>
            <a:r>
              <a:rPr lang="en-US" b="1" u="sng" dirty="0" smtClean="0">
                <a:solidFill>
                  <a:srgbClr val="FFFF00"/>
                </a:solidFill>
              </a:rPr>
              <a:t>pass away</a:t>
            </a:r>
            <a:r>
              <a:rPr lang="en-US" dirty="0" smtClean="0"/>
              <a:t> under your wrath;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we bring our years to an end </a:t>
            </a:r>
            <a:r>
              <a:rPr lang="en-US" b="1" u="sng" dirty="0" smtClean="0">
                <a:solidFill>
                  <a:srgbClr val="FFFF00"/>
                </a:solidFill>
              </a:rPr>
              <a:t>like a sigh</a:t>
            </a:r>
            <a:r>
              <a:rPr lang="en-US" dirty="0" smtClean="0"/>
              <a:t>.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10</a:t>
            </a:r>
            <a:r>
              <a:rPr lang="en-US" dirty="0" smtClean="0"/>
              <a:t> The years of our life are seventy,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or by reason of strength eighty;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y</a:t>
            </a:r>
            <a:r>
              <a:rPr lang="en-US" dirty="0" smtClean="0"/>
              <a:t>et their span is but toil and trouble;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they are soon gone, and we fly away. </a:t>
            </a:r>
          </a:p>
        </p:txBody>
      </p:sp>
    </p:spTree>
    <p:extLst>
      <p:ext uri="{BB962C8B-B14F-4D97-AF65-F5344CB8AC3E}">
        <p14:creationId xmlns:p14="http://schemas.microsoft.com/office/powerpoint/2010/main" val="357534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9</a:t>
            </a:r>
            <a:r>
              <a:rPr lang="en-US" dirty="0" smtClean="0"/>
              <a:t> For all our days </a:t>
            </a:r>
            <a:r>
              <a:rPr lang="en-US" b="1" u="sng" dirty="0" smtClean="0">
                <a:solidFill>
                  <a:srgbClr val="FFFF00"/>
                </a:solidFill>
              </a:rPr>
              <a:t>pass away</a:t>
            </a:r>
            <a:r>
              <a:rPr lang="en-US" dirty="0" smtClean="0"/>
              <a:t> under your wrath;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we bring our years to an end </a:t>
            </a:r>
            <a:r>
              <a:rPr lang="en-US" b="1" u="sng" dirty="0" smtClean="0">
                <a:solidFill>
                  <a:srgbClr val="FFFF00"/>
                </a:solidFill>
              </a:rPr>
              <a:t>like a sigh</a:t>
            </a:r>
            <a:r>
              <a:rPr lang="en-US" dirty="0" smtClean="0"/>
              <a:t>.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10</a:t>
            </a:r>
            <a:r>
              <a:rPr lang="en-US" dirty="0" smtClean="0"/>
              <a:t> The years of our life are seventy,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or by reason of strength eighty;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y</a:t>
            </a:r>
            <a:r>
              <a:rPr lang="en-US" dirty="0" smtClean="0"/>
              <a:t>et their span is but </a:t>
            </a:r>
            <a:r>
              <a:rPr lang="en-US" b="1" u="sng" dirty="0" smtClean="0">
                <a:solidFill>
                  <a:srgbClr val="FFFF00"/>
                </a:solidFill>
              </a:rPr>
              <a:t>toil and trouble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they are soon gone, and we fly away. </a:t>
            </a:r>
          </a:p>
        </p:txBody>
      </p:sp>
    </p:spTree>
    <p:extLst>
      <p:ext uri="{BB962C8B-B14F-4D97-AF65-F5344CB8AC3E}">
        <p14:creationId xmlns:p14="http://schemas.microsoft.com/office/powerpoint/2010/main" val="166512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9</a:t>
            </a:r>
            <a:r>
              <a:rPr lang="en-US" dirty="0" smtClean="0"/>
              <a:t> For all our days </a:t>
            </a:r>
            <a:r>
              <a:rPr lang="en-US" b="1" u="sng" dirty="0" smtClean="0">
                <a:solidFill>
                  <a:srgbClr val="FFFF00"/>
                </a:solidFill>
              </a:rPr>
              <a:t>pass away</a:t>
            </a:r>
            <a:r>
              <a:rPr lang="en-US" dirty="0" smtClean="0"/>
              <a:t> under your wrath;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we bring our years to an end </a:t>
            </a:r>
            <a:r>
              <a:rPr lang="en-US" b="1" u="sng" dirty="0" smtClean="0">
                <a:solidFill>
                  <a:srgbClr val="FFFF00"/>
                </a:solidFill>
              </a:rPr>
              <a:t>like a sigh</a:t>
            </a:r>
            <a:r>
              <a:rPr lang="en-US" dirty="0" smtClean="0"/>
              <a:t>. 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10</a:t>
            </a:r>
            <a:r>
              <a:rPr lang="en-US" dirty="0" smtClean="0"/>
              <a:t> The years of our life are seventy,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or by reason of strength eighty;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y</a:t>
            </a:r>
            <a:r>
              <a:rPr lang="en-US" dirty="0" smtClean="0"/>
              <a:t>et their span is but </a:t>
            </a:r>
            <a:r>
              <a:rPr lang="en-US" b="1" u="sng" dirty="0" smtClean="0">
                <a:solidFill>
                  <a:srgbClr val="FFFF00"/>
                </a:solidFill>
              </a:rPr>
              <a:t>toil and trouble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they are soon gone, and we </a:t>
            </a:r>
            <a:r>
              <a:rPr lang="en-US" b="1" u="sng" dirty="0" smtClean="0">
                <a:solidFill>
                  <a:srgbClr val="FFFF00"/>
                </a:solidFill>
              </a:rPr>
              <a:t>fly away</a:t>
            </a:r>
            <a:r>
              <a:rPr lang="en-U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8032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11</a:t>
            </a:r>
            <a:r>
              <a:rPr lang="en-US" dirty="0" smtClean="0"/>
              <a:t> Who considers the power of your anger,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and your wrath according to the fear of you?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12</a:t>
            </a:r>
            <a:r>
              <a:rPr lang="en-US" dirty="0" smtClean="0"/>
              <a:t> So teach us to number our days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that we may get a heart of wisdom. </a:t>
            </a:r>
          </a:p>
        </p:txBody>
      </p:sp>
    </p:spTree>
    <p:extLst>
      <p:ext uri="{BB962C8B-B14F-4D97-AF65-F5344CB8AC3E}">
        <p14:creationId xmlns:p14="http://schemas.microsoft.com/office/powerpoint/2010/main" val="416548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11</a:t>
            </a:r>
            <a:r>
              <a:rPr lang="en-US" dirty="0" smtClean="0"/>
              <a:t> Who </a:t>
            </a:r>
            <a:r>
              <a:rPr lang="en-US" b="1" u="sng" dirty="0" smtClean="0">
                <a:solidFill>
                  <a:srgbClr val="FFFF00"/>
                </a:solidFill>
              </a:rPr>
              <a:t>considers</a:t>
            </a:r>
            <a:r>
              <a:rPr lang="en-US" dirty="0" smtClean="0"/>
              <a:t> the power of your anger,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and your wrath according to the fear of you?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12</a:t>
            </a:r>
            <a:r>
              <a:rPr lang="en-US" dirty="0" smtClean="0"/>
              <a:t> So teach us to number our days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that we may get a heart of wisdom. </a:t>
            </a:r>
          </a:p>
        </p:txBody>
      </p:sp>
    </p:spTree>
    <p:extLst>
      <p:ext uri="{BB962C8B-B14F-4D97-AF65-F5344CB8AC3E}">
        <p14:creationId xmlns:p14="http://schemas.microsoft.com/office/powerpoint/2010/main" val="25481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11</a:t>
            </a:r>
            <a:r>
              <a:rPr lang="en-US" dirty="0" smtClean="0"/>
              <a:t> Who </a:t>
            </a:r>
            <a:r>
              <a:rPr lang="en-US" b="1" u="sng" dirty="0" smtClean="0">
                <a:solidFill>
                  <a:srgbClr val="FFFF00"/>
                </a:solidFill>
              </a:rPr>
              <a:t>considers</a:t>
            </a:r>
            <a:r>
              <a:rPr lang="en-US" dirty="0" smtClean="0"/>
              <a:t> the power of your anger,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and your wrath according to the fear of you?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12</a:t>
            </a:r>
            <a:r>
              <a:rPr lang="en-US" dirty="0" smtClean="0"/>
              <a:t> So </a:t>
            </a:r>
            <a:r>
              <a:rPr lang="en-US" b="1" u="sng" dirty="0" smtClean="0">
                <a:solidFill>
                  <a:srgbClr val="FFFF00"/>
                </a:solidFill>
              </a:rPr>
              <a:t>teach us to number our days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that we may get a heart of wisdom. </a:t>
            </a:r>
          </a:p>
        </p:txBody>
      </p:sp>
    </p:spTree>
    <p:extLst>
      <p:ext uri="{BB962C8B-B14F-4D97-AF65-F5344CB8AC3E}">
        <p14:creationId xmlns:p14="http://schemas.microsoft.com/office/powerpoint/2010/main" val="12441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11</a:t>
            </a:r>
            <a:r>
              <a:rPr lang="en-US" dirty="0" smtClean="0"/>
              <a:t> Who </a:t>
            </a:r>
            <a:r>
              <a:rPr lang="en-US" b="1" u="sng" dirty="0" smtClean="0">
                <a:solidFill>
                  <a:srgbClr val="FFFF00"/>
                </a:solidFill>
              </a:rPr>
              <a:t>considers</a:t>
            </a:r>
            <a:r>
              <a:rPr lang="en-US" dirty="0" smtClean="0"/>
              <a:t> the power of your anger,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and your wrath according to the fear of you?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12</a:t>
            </a:r>
            <a:r>
              <a:rPr lang="en-US" dirty="0" smtClean="0"/>
              <a:t> So </a:t>
            </a:r>
            <a:r>
              <a:rPr lang="en-US" b="1" u="sng" dirty="0" smtClean="0">
                <a:solidFill>
                  <a:srgbClr val="FFFF00"/>
                </a:solidFill>
              </a:rPr>
              <a:t>teach us to number our days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that we may get </a:t>
            </a:r>
            <a:r>
              <a:rPr lang="en-US" b="1" u="sng" dirty="0" smtClean="0">
                <a:solidFill>
                  <a:srgbClr val="FFFF00"/>
                </a:solidFill>
              </a:rPr>
              <a:t>a heart of wisdom</a:t>
            </a:r>
            <a:r>
              <a:rPr lang="en-U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555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13</a:t>
            </a:r>
            <a:r>
              <a:rPr lang="en-US" dirty="0" smtClean="0"/>
              <a:t> Return, O LORD! How long?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Have pity on your servants!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14</a:t>
            </a:r>
            <a:r>
              <a:rPr lang="en-US" dirty="0" smtClean="0"/>
              <a:t> Satisfy us in the morning with your steadfast 		love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that we may rejoice and be glad all our days.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15</a:t>
            </a:r>
            <a:r>
              <a:rPr lang="en-US" dirty="0" smtClean="0"/>
              <a:t> Make us glad for as many days as you have 		afflicted us,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and for as many years as we have seen evil. </a:t>
            </a:r>
          </a:p>
        </p:txBody>
      </p:sp>
    </p:spTree>
    <p:extLst>
      <p:ext uri="{BB962C8B-B14F-4D97-AF65-F5344CB8AC3E}">
        <p14:creationId xmlns:p14="http://schemas.microsoft.com/office/powerpoint/2010/main" val="170295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13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Return</a:t>
            </a:r>
            <a:r>
              <a:rPr lang="en-US" dirty="0" smtClean="0"/>
              <a:t>, O LORD! How long?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Have pity on your servants!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14</a:t>
            </a:r>
            <a:r>
              <a:rPr lang="en-US" dirty="0" smtClean="0"/>
              <a:t> Satisfy us in the morning with your steadfast 		love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that we may rejoice and be glad all our days.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15</a:t>
            </a:r>
            <a:r>
              <a:rPr lang="en-US" dirty="0" smtClean="0"/>
              <a:t> Make us glad for as many days as you have 		afflicted us,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and for as many years as we have seen evil. </a:t>
            </a:r>
          </a:p>
        </p:txBody>
      </p:sp>
    </p:spTree>
    <p:extLst>
      <p:ext uri="{BB962C8B-B14F-4D97-AF65-F5344CB8AC3E}">
        <p14:creationId xmlns:p14="http://schemas.microsoft.com/office/powerpoint/2010/main" val="385857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1500"/>
            <a:ext cx="9144000" cy="5715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28948" y="2292113"/>
            <a:ext cx="794836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70000"/>
              </a:lnSpc>
              <a:spcBef>
                <a:spcPts val="3600"/>
              </a:spcBef>
              <a:buFont typeface="Arial"/>
              <a:buChar char="•"/>
            </a:pPr>
            <a:r>
              <a:rPr lang="en-US" sz="3800" dirty="0" smtClean="0">
                <a:latin typeface="Century Gothic"/>
                <a:cs typeface="Century Gothic"/>
              </a:rPr>
              <a:t>Lust (1 Pet 2:11)</a:t>
            </a:r>
          </a:p>
          <a:p>
            <a:pPr marL="571500" indent="-571500">
              <a:lnSpc>
                <a:spcPct val="70000"/>
              </a:lnSpc>
              <a:spcBef>
                <a:spcPts val="3600"/>
              </a:spcBef>
              <a:buFont typeface="Arial"/>
              <a:buChar char="•"/>
            </a:pPr>
            <a:r>
              <a:rPr lang="en-US" sz="3800" dirty="0" smtClean="0">
                <a:latin typeface="Century Gothic"/>
                <a:cs typeface="Century Gothic"/>
              </a:rPr>
              <a:t>Pride (</a:t>
            </a:r>
            <a:r>
              <a:rPr lang="en-US" sz="3800" dirty="0" err="1" smtClean="0">
                <a:latin typeface="Century Gothic"/>
                <a:cs typeface="Century Gothic"/>
              </a:rPr>
              <a:t>Jn</a:t>
            </a:r>
            <a:r>
              <a:rPr lang="en-US" sz="3800" dirty="0" smtClean="0">
                <a:latin typeface="Century Gothic"/>
                <a:cs typeface="Century Gothic"/>
              </a:rPr>
              <a:t> 5:44)</a:t>
            </a:r>
          </a:p>
          <a:p>
            <a:pPr marL="571500" indent="-571500">
              <a:lnSpc>
                <a:spcPct val="70000"/>
              </a:lnSpc>
              <a:spcBef>
                <a:spcPts val="3600"/>
              </a:spcBef>
              <a:buFont typeface="Arial"/>
              <a:buChar char="•"/>
            </a:pPr>
            <a:r>
              <a:rPr lang="en-US" sz="3800" dirty="0" smtClean="0">
                <a:latin typeface="Century Gothic"/>
                <a:cs typeface="Century Gothic"/>
              </a:rPr>
              <a:t>Covetousness (Isa 58:10-11)</a:t>
            </a:r>
          </a:p>
          <a:p>
            <a:pPr marL="571500" indent="-571500">
              <a:lnSpc>
                <a:spcPct val="70000"/>
              </a:lnSpc>
              <a:spcBef>
                <a:spcPts val="3600"/>
              </a:spcBef>
              <a:buFont typeface="Arial"/>
              <a:buChar char="•"/>
            </a:pPr>
            <a:r>
              <a:rPr lang="en-US" sz="3800" dirty="0" smtClean="0">
                <a:latin typeface="Century Gothic"/>
                <a:cs typeface="Century Gothic"/>
              </a:rPr>
              <a:t>Lack of Bible reading (</a:t>
            </a:r>
            <a:r>
              <a:rPr lang="en-US" sz="3800" dirty="0" err="1" smtClean="0">
                <a:latin typeface="Century Gothic"/>
                <a:cs typeface="Century Gothic"/>
              </a:rPr>
              <a:t>Psa</a:t>
            </a:r>
            <a:r>
              <a:rPr lang="en-US" sz="3800" dirty="0" smtClean="0">
                <a:latin typeface="Century Gothic"/>
                <a:cs typeface="Century Gothic"/>
              </a:rPr>
              <a:t> 1)</a:t>
            </a:r>
            <a:endParaRPr lang="en-US" sz="3800" dirty="0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7498" y="1105272"/>
            <a:ext cx="79490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>
                <a:latin typeface="Century Gothic"/>
                <a:cs typeface="Century Gothic"/>
              </a:rPr>
              <a:t>Reasons for Spiritual Dryness</a:t>
            </a:r>
            <a:endParaRPr lang="en-US" sz="4400" b="1" u="sng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1997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13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Return</a:t>
            </a:r>
            <a:r>
              <a:rPr lang="en-US" dirty="0" smtClean="0"/>
              <a:t>, O LORD! How long?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b="1" u="sng" dirty="0" smtClean="0">
                <a:solidFill>
                  <a:srgbClr val="FFFF00"/>
                </a:solidFill>
              </a:rPr>
              <a:t>Have pity</a:t>
            </a:r>
            <a:r>
              <a:rPr lang="en-US" b="1" dirty="0" smtClean="0"/>
              <a:t> </a:t>
            </a:r>
            <a:r>
              <a:rPr lang="en-US" dirty="0" smtClean="0"/>
              <a:t>on your servants!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14</a:t>
            </a:r>
            <a:r>
              <a:rPr lang="en-US" dirty="0" smtClean="0"/>
              <a:t> Satisfy us in the morning with your steadfast 		love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that we may rejoice and be glad all our days.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15</a:t>
            </a:r>
            <a:r>
              <a:rPr lang="en-US" dirty="0" smtClean="0"/>
              <a:t> Make us glad for as many days as you have 		afflicted us,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and for as many years as we have seen evil. </a:t>
            </a:r>
          </a:p>
        </p:txBody>
      </p:sp>
    </p:spTree>
    <p:extLst>
      <p:ext uri="{BB962C8B-B14F-4D97-AF65-F5344CB8AC3E}">
        <p14:creationId xmlns:p14="http://schemas.microsoft.com/office/powerpoint/2010/main" val="227840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13</a:t>
            </a:r>
            <a:r>
              <a:rPr lang="en-US" dirty="0" smtClean="0"/>
              <a:t> Return, O LORD! How long?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Have pity on your servants!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14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Satisfy us in the morning</a:t>
            </a:r>
            <a:r>
              <a:rPr lang="en-US" dirty="0" smtClean="0"/>
              <a:t> with your steadfast 		love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that we may rejoice and be glad all our days.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15</a:t>
            </a:r>
            <a:r>
              <a:rPr lang="en-US" dirty="0" smtClean="0"/>
              <a:t> Make us glad for as many days as you have 		afflicted us,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and for as many years as we have seen evil. </a:t>
            </a:r>
          </a:p>
        </p:txBody>
      </p:sp>
    </p:spTree>
    <p:extLst>
      <p:ext uri="{BB962C8B-B14F-4D97-AF65-F5344CB8AC3E}">
        <p14:creationId xmlns:p14="http://schemas.microsoft.com/office/powerpoint/2010/main" val="181740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13</a:t>
            </a:r>
            <a:r>
              <a:rPr lang="en-US" dirty="0" smtClean="0"/>
              <a:t> Return, O LORD! How long?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Have pity on your servants!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14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Satisfy us in the morning</a:t>
            </a:r>
            <a:r>
              <a:rPr lang="en-US" dirty="0" smtClean="0"/>
              <a:t> with your steadfast 		love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that we may rejoice and be glad all our days.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15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Make us glad for as many days as you have </a:t>
            </a:r>
            <a:r>
              <a:rPr lang="en-US" b="1" dirty="0" smtClean="0">
                <a:solidFill>
                  <a:srgbClr val="FFFF00"/>
                </a:solidFill>
              </a:rPr>
              <a:t>		</a:t>
            </a:r>
            <a:r>
              <a:rPr lang="en-US" b="1" u="sng" dirty="0" smtClean="0">
                <a:solidFill>
                  <a:srgbClr val="FFFF00"/>
                </a:solidFill>
              </a:rPr>
              <a:t>afflicted us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and for as many years as we have seen evil. </a:t>
            </a:r>
          </a:p>
        </p:txBody>
      </p:sp>
    </p:spTree>
    <p:extLst>
      <p:ext uri="{BB962C8B-B14F-4D97-AF65-F5344CB8AC3E}">
        <p14:creationId xmlns:p14="http://schemas.microsoft.com/office/powerpoint/2010/main" val="124079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16</a:t>
            </a:r>
            <a:r>
              <a:rPr lang="en-US" dirty="0" smtClean="0"/>
              <a:t> Let your work be shown to your servants,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and your glorious power to their children.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17</a:t>
            </a:r>
            <a:r>
              <a:rPr lang="en-US" dirty="0" smtClean="0"/>
              <a:t> Let the favor of the Lord our God be upon us,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and establish the work of our hands upon 		us;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yes, establish the work of our hands!</a:t>
            </a:r>
          </a:p>
        </p:txBody>
      </p:sp>
    </p:spTree>
    <p:extLst>
      <p:ext uri="{BB962C8B-B14F-4D97-AF65-F5344CB8AC3E}">
        <p14:creationId xmlns:p14="http://schemas.microsoft.com/office/powerpoint/2010/main" val="421869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16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Let your work be shown</a:t>
            </a:r>
            <a:r>
              <a:rPr lang="en-US" dirty="0" smtClean="0"/>
              <a:t> to your servants,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and your glorious power to their children.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17</a:t>
            </a:r>
            <a:r>
              <a:rPr lang="en-US" dirty="0" smtClean="0"/>
              <a:t> Let the favor of the Lord our God be upon us,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and establish the work of our hands upon 		us;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yes, establish the work of our hands!</a:t>
            </a:r>
          </a:p>
        </p:txBody>
      </p:sp>
    </p:spTree>
    <p:extLst>
      <p:ext uri="{BB962C8B-B14F-4D97-AF65-F5344CB8AC3E}">
        <p14:creationId xmlns:p14="http://schemas.microsoft.com/office/powerpoint/2010/main" val="384621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54155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16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Let your work be shown</a:t>
            </a:r>
            <a:r>
              <a:rPr lang="en-US" dirty="0" smtClean="0"/>
              <a:t> to your servants,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and your glorious power to their children.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17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Let the favor of the Lord our God be upon us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and establish the work of our hands upon 		us;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yes, establish the work of our hands!</a:t>
            </a:r>
          </a:p>
        </p:txBody>
      </p:sp>
    </p:spTree>
    <p:extLst>
      <p:ext uri="{BB962C8B-B14F-4D97-AF65-F5344CB8AC3E}">
        <p14:creationId xmlns:p14="http://schemas.microsoft.com/office/powerpoint/2010/main" val="52353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6153" b="29901"/>
          <a:stretch/>
        </p:blipFill>
        <p:spPr>
          <a:xfrm>
            <a:off x="0" y="2032"/>
            <a:ext cx="9144000" cy="20665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8800" y="2454187"/>
            <a:ext cx="8013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0700" indent="-520700">
              <a:spcBef>
                <a:spcPts val="1800"/>
              </a:spcBef>
              <a:buFont typeface="+mj-lt"/>
              <a:buAutoNum type="arabicPeriod"/>
            </a:pPr>
            <a:r>
              <a:rPr lang="en-US" sz="3600" dirty="0" smtClean="0">
                <a:latin typeface="Century Gothic"/>
                <a:cs typeface="Century Gothic"/>
              </a:rPr>
              <a:t>Take a spiritual retreat. </a:t>
            </a:r>
          </a:p>
          <a:p>
            <a:pPr marL="520700" indent="-520700">
              <a:spcBef>
                <a:spcPts val="1800"/>
              </a:spcBef>
              <a:buFont typeface="+mj-lt"/>
              <a:buAutoNum type="arabicPeriod"/>
            </a:pPr>
            <a:r>
              <a:rPr lang="en-US" sz="3600" dirty="0" smtClean="0">
                <a:latin typeface="Century Gothic"/>
                <a:cs typeface="Century Gothic"/>
              </a:rPr>
              <a:t>Exercise before devotional time.</a:t>
            </a:r>
          </a:p>
          <a:p>
            <a:pPr marL="520700" indent="-520700">
              <a:spcBef>
                <a:spcPts val="1800"/>
              </a:spcBef>
              <a:buFont typeface="+mj-lt"/>
              <a:buAutoNum type="arabicPeriod"/>
            </a:pPr>
            <a:r>
              <a:rPr lang="en-US" sz="3600" dirty="0" smtClean="0">
                <a:latin typeface="Century Gothic"/>
                <a:cs typeface="Century Gothic"/>
              </a:rPr>
              <a:t>Go outside.</a:t>
            </a:r>
          </a:p>
          <a:p>
            <a:pPr marL="520700" indent="-520700">
              <a:spcBef>
                <a:spcPts val="1800"/>
              </a:spcBef>
              <a:buFont typeface="+mj-lt"/>
              <a:buAutoNum type="arabicPeriod"/>
            </a:pPr>
            <a:r>
              <a:rPr lang="en-US" sz="3600" dirty="0" smtClean="0">
                <a:latin typeface="Century Gothic"/>
                <a:cs typeface="Century Gothic"/>
              </a:rPr>
              <a:t>Pray out loud.</a:t>
            </a:r>
          </a:p>
          <a:p>
            <a:pPr marL="520700" indent="-520700">
              <a:spcBef>
                <a:spcPts val="1800"/>
              </a:spcBef>
              <a:buFont typeface="+mj-lt"/>
              <a:buAutoNum type="arabicPeriod"/>
            </a:pPr>
            <a:r>
              <a:rPr lang="en-US" sz="3600" dirty="0" smtClean="0">
                <a:latin typeface="Century Gothic"/>
                <a:cs typeface="Century Gothic"/>
              </a:rPr>
              <a:t>Do more, </a:t>
            </a:r>
            <a:r>
              <a:rPr lang="en-US" sz="3600" b="1" u="sng" dirty="0" smtClean="0">
                <a:solidFill>
                  <a:srgbClr val="FFFF00"/>
                </a:solidFill>
                <a:latin typeface="Century Gothic"/>
                <a:cs typeface="Century Gothic"/>
              </a:rPr>
              <a:t>not less!</a:t>
            </a:r>
            <a:endParaRPr lang="en-US" sz="3600" b="1" u="sng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060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1500"/>
            <a:ext cx="9144000" cy="5715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2446" y="1539594"/>
            <a:ext cx="8237278" cy="365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spcBef>
                <a:spcPts val="3600"/>
              </a:spcBef>
              <a:buFont typeface="Arial"/>
              <a:buChar char="•"/>
            </a:pPr>
            <a:r>
              <a:rPr lang="en-US" sz="4800" dirty="0" smtClean="0">
                <a:latin typeface="Century Gothic"/>
                <a:cs typeface="Century Gothic"/>
              </a:rPr>
              <a:t>Plight (</a:t>
            </a:r>
            <a:r>
              <a:rPr lang="en-US" sz="4800" dirty="0" err="1" smtClean="0">
                <a:latin typeface="Century Gothic"/>
                <a:cs typeface="Century Gothic"/>
              </a:rPr>
              <a:t>vs</a:t>
            </a:r>
            <a:r>
              <a:rPr lang="en-US" sz="4800" dirty="0" smtClean="0">
                <a:latin typeface="Century Gothic"/>
                <a:cs typeface="Century Gothic"/>
              </a:rPr>
              <a:t> 1-10).</a:t>
            </a:r>
          </a:p>
          <a:p>
            <a:pPr marL="571500" indent="-571500">
              <a:lnSpc>
                <a:spcPct val="120000"/>
              </a:lnSpc>
              <a:spcBef>
                <a:spcPts val="3600"/>
              </a:spcBef>
              <a:buFont typeface="Arial"/>
              <a:buChar char="•"/>
            </a:pPr>
            <a:r>
              <a:rPr lang="en-US" sz="4800" dirty="0" smtClean="0">
                <a:latin typeface="Century Gothic"/>
                <a:cs typeface="Century Gothic"/>
              </a:rPr>
              <a:t>Petition (</a:t>
            </a:r>
            <a:r>
              <a:rPr lang="en-US" sz="4800" dirty="0" err="1" smtClean="0">
                <a:latin typeface="Century Gothic"/>
                <a:cs typeface="Century Gothic"/>
              </a:rPr>
              <a:t>vs</a:t>
            </a:r>
            <a:r>
              <a:rPr lang="en-US" sz="4800" dirty="0" smtClean="0">
                <a:latin typeface="Century Gothic"/>
                <a:cs typeface="Century Gothic"/>
              </a:rPr>
              <a:t> 11-17).</a:t>
            </a:r>
          </a:p>
          <a:p>
            <a:pPr marL="571500" indent="-571500">
              <a:lnSpc>
                <a:spcPct val="120000"/>
              </a:lnSpc>
              <a:spcBef>
                <a:spcPts val="3600"/>
              </a:spcBef>
              <a:buFont typeface="Arial"/>
              <a:buChar char="•"/>
            </a:pPr>
            <a:r>
              <a:rPr lang="en-US" sz="4800" dirty="0" smtClean="0">
                <a:latin typeface="Century Gothic"/>
                <a:cs typeface="Century Gothic"/>
              </a:rPr>
              <a:t>Practical application.</a:t>
            </a:r>
            <a:endParaRPr lang="en-US" sz="4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4721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</a:t>
            </a:r>
            <a:r>
              <a:rPr lang="en-US" dirty="0" smtClean="0"/>
              <a:t> Lord, you have been our dwelling place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in all generations.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2</a:t>
            </a:r>
            <a:r>
              <a:rPr lang="en-US" dirty="0" smtClean="0"/>
              <a:t> Before the mountains were brought forth,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or ever you had formed the earth and the 		world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from everlasting to everlasting you are God.</a:t>
            </a:r>
          </a:p>
        </p:txBody>
      </p:sp>
    </p:spTree>
    <p:extLst>
      <p:ext uri="{BB962C8B-B14F-4D97-AF65-F5344CB8AC3E}">
        <p14:creationId xmlns:p14="http://schemas.microsoft.com/office/powerpoint/2010/main" val="300068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</a:t>
            </a:r>
            <a:r>
              <a:rPr lang="en-US" dirty="0" smtClean="0"/>
              <a:t> Lord, you have been our </a:t>
            </a:r>
            <a:r>
              <a:rPr lang="en-US" b="1" u="sng" dirty="0" smtClean="0">
                <a:solidFill>
                  <a:srgbClr val="FFFF00"/>
                </a:solidFill>
              </a:rPr>
              <a:t>dwelling place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in all generations.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2</a:t>
            </a:r>
            <a:r>
              <a:rPr lang="en-US" dirty="0" smtClean="0"/>
              <a:t> Before the mountains were brought forth,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or ever you had formed the earth and the 		world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from everlasting to everlasting you are God.</a:t>
            </a:r>
          </a:p>
        </p:txBody>
      </p:sp>
    </p:spTree>
    <p:extLst>
      <p:ext uri="{BB962C8B-B14F-4D97-AF65-F5344CB8AC3E}">
        <p14:creationId xmlns:p14="http://schemas.microsoft.com/office/powerpoint/2010/main" val="106466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406434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</a:t>
            </a:r>
            <a:r>
              <a:rPr lang="en-US" dirty="0" smtClean="0"/>
              <a:t> Lord, you have been our </a:t>
            </a:r>
            <a:r>
              <a:rPr lang="en-US" b="1" u="sng" dirty="0" smtClean="0">
                <a:solidFill>
                  <a:srgbClr val="FFFF00"/>
                </a:solidFill>
              </a:rPr>
              <a:t>dwelling place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in all generations.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2</a:t>
            </a:r>
            <a:r>
              <a:rPr lang="en-US" dirty="0" smtClean="0"/>
              <a:t> Before the mountains were brought forth,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or ever you had formed the earth and the 		world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from </a:t>
            </a:r>
            <a:r>
              <a:rPr lang="en-US" b="1" u="sng" dirty="0" smtClean="0">
                <a:solidFill>
                  <a:srgbClr val="FFFF00"/>
                </a:solidFill>
              </a:rPr>
              <a:t>everlasting to everlasting you are God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322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3</a:t>
            </a:r>
            <a:r>
              <a:rPr lang="en-US" dirty="0" smtClean="0"/>
              <a:t> You return man to dust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and say, “Return, O children of man!”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4</a:t>
            </a:r>
            <a:r>
              <a:rPr lang="en-US" dirty="0" smtClean="0"/>
              <a:t> For a thousand years in your sight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are but as yesterday when it is past,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or as a watch in the night.</a:t>
            </a:r>
          </a:p>
        </p:txBody>
      </p:sp>
    </p:spTree>
    <p:extLst>
      <p:ext uri="{BB962C8B-B14F-4D97-AF65-F5344CB8AC3E}">
        <p14:creationId xmlns:p14="http://schemas.microsoft.com/office/powerpoint/2010/main" val="11960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3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You return man to dust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and say, “Return, O children of man!”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4</a:t>
            </a:r>
            <a:r>
              <a:rPr lang="en-US" dirty="0" smtClean="0"/>
              <a:t> For a thousand years in your sight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are but as yesterday when it is past,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dirty="0" smtClean="0"/>
              <a:t>or as a watch in the night.</a:t>
            </a:r>
          </a:p>
        </p:txBody>
      </p:sp>
    </p:spTree>
    <p:extLst>
      <p:ext uri="{BB962C8B-B14F-4D97-AF65-F5344CB8AC3E}">
        <p14:creationId xmlns:p14="http://schemas.microsoft.com/office/powerpoint/2010/main" val="124267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5134</TotalTime>
  <Words>384</Words>
  <Application>Microsoft Macintosh PowerPoint</Application>
  <PresentationFormat>On-screen Show (4:3)</PresentationFormat>
  <Paragraphs>168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Auburn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Joshua Carter</dc:creator>
  <cp:lastModifiedBy>David Maxson</cp:lastModifiedBy>
  <cp:revision>103</cp:revision>
  <dcterms:created xsi:type="dcterms:W3CDTF">2015-10-29T03:17:02Z</dcterms:created>
  <dcterms:modified xsi:type="dcterms:W3CDTF">2017-07-26T22:11:17Z</dcterms:modified>
</cp:coreProperties>
</file>