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64" r:id="rId4"/>
    <p:sldId id="258" r:id="rId5"/>
    <p:sldId id="261" r:id="rId6"/>
    <p:sldId id="266" r:id="rId7"/>
    <p:sldId id="259" r:id="rId8"/>
    <p:sldId id="265" r:id="rId9"/>
    <p:sldId id="260" r:id="rId10"/>
    <p:sldId id="262" r:id="rId11"/>
  </p:sldIdLst>
  <p:sldSz cx="9144000" cy="6858000" type="screen4x3"/>
  <p:notesSz cx="6858000" cy="9028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000099"/>
    <a:srgbClr val="502800"/>
    <a:srgbClr val="6C4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 smtClean="0">
                <a:solidFill>
                  <a:srgbClr val="C00000"/>
                </a:solidFill>
              </a:rPr>
              <a:t>Going on a Date?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99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191000" cy="1295400"/>
          </a:xfrm>
        </p:spPr>
        <p:txBody>
          <a:bodyPr vert="horz" anchor="ctr">
            <a:noAutofit/>
          </a:bodyPr>
          <a:lstStyle/>
          <a:p>
            <a:pPr algn="ctr"/>
            <a:r>
              <a:rPr lang="en-US" dirty="0">
                <a:solidFill>
                  <a:srgbClr val="AC0000"/>
                </a:solidFill>
              </a:rPr>
              <a:t>Rules of Dating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 anchor="ctr">
            <a:no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9"/>
            </a:pPr>
            <a:r>
              <a:rPr lang="en-US" dirty="0" smtClean="0">
                <a:solidFill>
                  <a:srgbClr val="000099"/>
                </a:solidFill>
              </a:rPr>
              <a:t>Do not compromise Biblical truth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en-US" dirty="0" smtClean="0">
              <a:solidFill>
                <a:srgbClr val="000099"/>
              </a:solidFill>
            </a:endParaRPr>
          </a:p>
        </p:txBody>
      </p:sp>
      <p:pic>
        <p:nvPicPr>
          <p:cNvPr id="5" name="Picture 8" descr="MCj02304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762000"/>
            <a:ext cx="2252113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759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4114800" cy="1295400"/>
          </a:xfrm>
        </p:spPr>
        <p:txBody>
          <a:bodyPr anchor="ctr">
            <a:noAutofit/>
          </a:bodyPr>
          <a:lstStyle/>
          <a:p>
            <a:pPr algn="ctr"/>
            <a:r>
              <a:rPr lang="en-US" dirty="0">
                <a:solidFill>
                  <a:srgbClr val="AC0000"/>
                </a:solidFill>
              </a:rPr>
              <a:t>Rules of Dating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229600" cy="3733800"/>
          </a:xfrm>
          <a:noFill/>
        </p:spPr>
        <p:txBody>
          <a:bodyPr anchor="ctr">
            <a:no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dirty="0">
                <a:solidFill>
                  <a:srgbClr val="000099"/>
                </a:solidFill>
              </a:rPr>
              <a:t>Respect your parents’ </a:t>
            </a:r>
            <a:r>
              <a:rPr lang="en-US" dirty="0" smtClean="0">
                <a:solidFill>
                  <a:srgbClr val="000099"/>
                </a:solidFill>
              </a:rPr>
              <a:t>rules and warnings.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4104" name="Picture 8" descr="MCj02304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762000"/>
            <a:ext cx="2252113" cy="2057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4114800" cy="1295400"/>
          </a:xfrm>
        </p:spPr>
        <p:txBody>
          <a:bodyPr anchor="ctr">
            <a:noAutofit/>
          </a:bodyPr>
          <a:lstStyle/>
          <a:p>
            <a:pPr algn="ctr"/>
            <a:r>
              <a:rPr lang="en-US" dirty="0">
                <a:solidFill>
                  <a:srgbClr val="AC0000"/>
                </a:solidFill>
              </a:rPr>
              <a:t>Rules of Dating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229600" cy="3810000"/>
          </a:xfrm>
          <a:noFill/>
        </p:spPr>
        <p:txBody>
          <a:bodyPr anchor="ctr">
            <a:no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2"/>
            </a:pPr>
            <a:r>
              <a:rPr lang="en-US" dirty="0" smtClean="0">
                <a:solidFill>
                  <a:srgbClr val="000099"/>
                </a:solidFill>
              </a:rPr>
              <a:t>Do </a:t>
            </a:r>
            <a:r>
              <a:rPr lang="en-US" dirty="0">
                <a:solidFill>
                  <a:srgbClr val="000099"/>
                </a:solidFill>
              </a:rPr>
              <a:t>NOT feel pressured to have a steady boyfriend or girlfriend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5" name="Picture 8" descr="MCj02304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762000"/>
            <a:ext cx="2252113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4697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4114800" cy="1295400"/>
          </a:xfrm>
        </p:spPr>
        <p:txBody>
          <a:bodyPr vert="horz" anchor="ctr">
            <a:noAutofit/>
          </a:bodyPr>
          <a:lstStyle/>
          <a:p>
            <a:pPr algn="ctr"/>
            <a:r>
              <a:rPr lang="en-US" dirty="0">
                <a:solidFill>
                  <a:srgbClr val="AC0000"/>
                </a:solidFill>
              </a:rPr>
              <a:t>Rules of Dating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810000"/>
          </a:xfrm>
          <a:noFill/>
          <a:ln/>
        </p:spPr>
        <p:txBody>
          <a:bodyPr anchor="ctr">
            <a:no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3"/>
            </a:pPr>
            <a:r>
              <a:rPr lang="en-US" dirty="0" smtClean="0">
                <a:solidFill>
                  <a:srgbClr val="000099"/>
                </a:solidFill>
              </a:rPr>
              <a:t>Don’t be flirtatious (Prov. 2:16; 6:24; 7:5) in order to get a </a:t>
            </a:r>
            <a:r>
              <a:rPr lang="en-US" dirty="0" smtClean="0">
                <a:solidFill>
                  <a:srgbClr val="000099"/>
                </a:solidFill>
              </a:rPr>
              <a:t>date.</a:t>
            </a:r>
            <a:endParaRPr lang="en-US" dirty="0" smtClean="0">
              <a:solidFill>
                <a:srgbClr val="000099"/>
              </a:solidFill>
            </a:endParaRPr>
          </a:p>
        </p:txBody>
      </p:sp>
      <p:pic>
        <p:nvPicPr>
          <p:cNvPr id="5" name="Picture 8" descr="MCj02304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762000"/>
            <a:ext cx="2252113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4114800" cy="1219200"/>
          </a:xfrm>
        </p:spPr>
        <p:txBody>
          <a:bodyPr vert="horz" anchor="ctr">
            <a:noAutofit/>
          </a:bodyPr>
          <a:lstStyle/>
          <a:p>
            <a:pPr algn="ctr"/>
            <a:r>
              <a:rPr lang="en-US" dirty="0">
                <a:solidFill>
                  <a:srgbClr val="AC0000"/>
                </a:solidFill>
              </a:rPr>
              <a:t>Rules of Dating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886200"/>
          </a:xfrm>
          <a:noFill/>
          <a:ln/>
        </p:spPr>
        <p:txBody>
          <a:bodyPr anchor="ctr">
            <a:no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4"/>
            </a:pPr>
            <a:r>
              <a:rPr lang="en-US" dirty="0" smtClean="0">
                <a:solidFill>
                  <a:srgbClr val="000099"/>
                </a:solidFill>
              </a:rPr>
              <a:t>Be careful about who you go out </a:t>
            </a:r>
            <a:r>
              <a:rPr lang="en-US" dirty="0" smtClean="0">
                <a:solidFill>
                  <a:srgbClr val="000099"/>
                </a:solidFill>
              </a:rPr>
              <a:t>with.</a:t>
            </a:r>
            <a:endParaRPr lang="en-US" dirty="0" smtClean="0">
              <a:solidFill>
                <a:srgbClr val="000099"/>
              </a:solidFill>
            </a:endParaRPr>
          </a:p>
        </p:txBody>
      </p:sp>
      <p:pic>
        <p:nvPicPr>
          <p:cNvPr id="5" name="Picture 8" descr="MCj02304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762000"/>
            <a:ext cx="2252113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4191000" cy="1295400"/>
          </a:xfrm>
        </p:spPr>
        <p:txBody>
          <a:bodyPr vert="horz" anchor="ctr">
            <a:noAutofit/>
          </a:bodyPr>
          <a:lstStyle/>
          <a:p>
            <a:pPr algn="ctr"/>
            <a:r>
              <a:rPr lang="en-US" dirty="0">
                <a:solidFill>
                  <a:srgbClr val="AC0000"/>
                </a:solidFill>
              </a:rPr>
              <a:t>Rules of Dating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 anchor="ctr">
            <a:no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5"/>
            </a:pPr>
            <a:r>
              <a:rPr lang="en-US" dirty="0" smtClean="0">
                <a:solidFill>
                  <a:srgbClr val="000099"/>
                </a:solidFill>
              </a:rPr>
              <a:t>Be </a:t>
            </a:r>
            <a:r>
              <a:rPr lang="en-US" dirty="0" smtClean="0">
                <a:solidFill>
                  <a:srgbClr val="000099"/>
                </a:solidFill>
              </a:rPr>
              <a:t>careful about </a:t>
            </a:r>
            <a:r>
              <a:rPr lang="en-US" b="1" dirty="0" smtClean="0">
                <a:solidFill>
                  <a:srgbClr val="000099"/>
                </a:solidFill>
              </a:rPr>
              <a:t>where</a:t>
            </a:r>
            <a:r>
              <a:rPr lang="en-US" dirty="0" smtClean="0">
                <a:solidFill>
                  <a:srgbClr val="000099"/>
                </a:solidFill>
              </a:rPr>
              <a:t> you go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en-US" dirty="0" smtClean="0">
              <a:solidFill>
                <a:srgbClr val="000099"/>
              </a:solidFill>
            </a:endParaRPr>
          </a:p>
        </p:txBody>
      </p:sp>
      <p:pic>
        <p:nvPicPr>
          <p:cNvPr id="5" name="Picture 8" descr="MCj02304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762000"/>
            <a:ext cx="2252113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106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4191000" cy="1295400"/>
          </a:xfrm>
        </p:spPr>
        <p:txBody>
          <a:bodyPr vert="horz" anchor="ctr">
            <a:noAutofit/>
          </a:bodyPr>
          <a:lstStyle/>
          <a:p>
            <a:pPr algn="ctr"/>
            <a:r>
              <a:rPr lang="en-US" dirty="0">
                <a:solidFill>
                  <a:srgbClr val="AC0000"/>
                </a:solidFill>
              </a:rPr>
              <a:t>Rules of Dating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 anchor="ctr">
            <a:no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6"/>
            </a:pPr>
            <a:r>
              <a:rPr lang="en-US" dirty="0" smtClean="0">
                <a:solidFill>
                  <a:srgbClr val="000099"/>
                </a:solidFill>
              </a:rPr>
              <a:t>Do not wear anything provocative. </a:t>
            </a:r>
            <a:r>
              <a:rPr lang="en-US" dirty="0" smtClean="0">
                <a:solidFill>
                  <a:srgbClr val="000099"/>
                </a:solidFill>
              </a:rPr>
              <a:t/>
            </a:r>
            <a:br>
              <a:rPr lang="en-US" dirty="0" smtClean="0">
                <a:solidFill>
                  <a:srgbClr val="000099"/>
                </a:solidFill>
              </a:rPr>
            </a:br>
            <a:r>
              <a:rPr lang="en-US" dirty="0" smtClean="0">
                <a:solidFill>
                  <a:srgbClr val="000099"/>
                </a:solidFill>
              </a:rPr>
              <a:t>Dress modestly.</a:t>
            </a:r>
            <a:endParaRPr lang="en-US" dirty="0" smtClean="0">
              <a:solidFill>
                <a:srgbClr val="000099"/>
              </a:solidFill>
            </a:endParaRPr>
          </a:p>
        </p:txBody>
      </p:sp>
      <p:pic>
        <p:nvPicPr>
          <p:cNvPr id="5" name="Picture 8" descr="MCj02304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762000"/>
            <a:ext cx="2252113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4114800" cy="1219200"/>
          </a:xfrm>
        </p:spPr>
        <p:txBody>
          <a:bodyPr vert="horz" anchor="ctr">
            <a:noAutofit/>
          </a:bodyPr>
          <a:lstStyle/>
          <a:p>
            <a:pPr algn="ctr"/>
            <a:r>
              <a:rPr lang="en-US" dirty="0">
                <a:solidFill>
                  <a:srgbClr val="AC0000"/>
                </a:solidFill>
              </a:rPr>
              <a:t>Rules of Dating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810000"/>
          </a:xfrm>
          <a:noFill/>
          <a:ln/>
        </p:spPr>
        <p:txBody>
          <a:bodyPr anchor="ctr">
            <a:no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7"/>
            </a:pPr>
            <a:r>
              <a:rPr lang="en-US" dirty="0" smtClean="0">
                <a:solidFill>
                  <a:srgbClr val="000099"/>
                </a:solidFill>
              </a:rPr>
              <a:t>Practice </a:t>
            </a:r>
            <a:r>
              <a:rPr lang="en-US" dirty="0" smtClean="0">
                <a:solidFill>
                  <a:srgbClr val="000099"/>
                </a:solidFill>
              </a:rPr>
              <a:t>the golden rule (Matt. 7:12).</a:t>
            </a:r>
          </a:p>
        </p:txBody>
      </p:sp>
      <p:pic>
        <p:nvPicPr>
          <p:cNvPr id="5" name="Picture 8" descr="MCj02304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762000"/>
            <a:ext cx="2252113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837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191000" cy="1295400"/>
          </a:xfrm>
        </p:spPr>
        <p:txBody>
          <a:bodyPr vert="horz" anchor="ctr">
            <a:noAutofit/>
          </a:bodyPr>
          <a:lstStyle/>
          <a:p>
            <a:pPr algn="ctr"/>
            <a:r>
              <a:rPr lang="en-US" dirty="0">
                <a:solidFill>
                  <a:srgbClr val="AC0000"/>
                </a:solidFill>
              </a:rPr>
              <a:t>Rules of Dating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 anchor="ctr">
            <a:no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8"/>
            </a:pPr>
            <a:r>
              <a:rPr lang="en-US" dirty="0" smtClean="0">
                <a:solidFill>
                  <a:srgbClr val="000099"/>
                </a:solidFill>
              </a:rPr>
              <a:t>Exercise self-control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en-US" dirty="0" smtClean="0">
              <a:solidFill>
                <a:srgbClr val="000099"/>
              </a:solidFill>
            </a:endParaRPr>
          </a:p>
        </p:txBody>
      </p:sp>
      <p:pic>
        <p:nvPicPr>
          <p:cNvPr id="5" name="Picture 8" descr="MCj02304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762000"/>
            <a:ext cx="2252113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328</TotalTime>
  <Words>111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Going on a Date?</vt:lpstr>
      <vt:lpstr>Rules of Dating</vt:lpstr>
      <vt:lpstr>Rules of Dating</vt:lpstr>
      <vt:lpstr>Rules of Dating</vt:lpstr>
      <vt:lpstr>Rules of Dating</vt:lpstr>
      <vt:lpstr>Rules of Dating</vt:lpstr>
      <vt:lpstr>Rules of Dating</vt:lpstr>
      <vt:lpstr>Rules of Dating</vt:lpstr>
      <vt:lpstr>Rules of Dating</vt:lpstr>
      <vt:lpstr>Rules of Dating</vt:lpstr>
    </vt:vector>
  </TitlesOfParts>
  <Company>Prattmont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Dating</dc:title>
  <dc:creator>Bryan Gibson</dc:creator>
  <cp:lastModifiedBy>Bryan</cp:lastModifiedBy>
  <cp:revision>19</cp:revision>
  <dcterms:created xsi:type="dcterms:W3CDTF">2006-11-08T15:49:59Z</dcterms:created>
  <dcterms:modified xsi:type="dcterms:W3CDTF">2017-08-26T15:18:37Z</dcterms:modified>
</cp:coreProperties>
</file>