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BD6930-5700-4632-A539-AB22F897C45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E64E8A-D001-4355-99B6-A2AEC091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44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EEF62A1-4A58-4352-BA8B-255B9CACA98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mon on the m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6978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9712" y="5026225"/>
            <a:ext cx="275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Matthew 5-7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43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will provide us what we need.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6:11, 25-34.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have the opportunity to build something that will last, something to withstand the storms of life.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7:24-27.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1"/>
            <a:ext cx="7772400" cy="762000"/>
          </a:xfrm>
        </p:spPr>
        <p:txBody>
          <a:bodyPr anchor="t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Filled With Challenges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772400" cy="402336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poor in spirit, merciful, hunger and thirst for righteousness, rejoice in the face of persecution, etc.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the salt of the earth, light of the world.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others, even those who treat us shamefully.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Guard our hearts from lust; eliminate anything that causes us to sin.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completely trustworthy in everything we say.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good, not to please men, but to please God.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Etc., etc.</a:t>
            </a:r>
          </a:p>
        </p:txBody>
      </p:sp>
    </p:spTree>
    <p:extLst>
      <p:ext uri="{BB962C8B-B14F-4D97-AF65-F5344CB8AC3E}">
        <p14:creationId xmlns:p14="http://schemas.microsoft.com/office/powerpoint/2010/main" val="852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1"/>
            <a:ext cx="7315200" cy="762000"/>
          </a:xfrm>
        </p:spPr>
        <p:txBody>
          <a:bodyPr anchor="t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 them we must!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402336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5:19-20.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7:21-27.</a:t>
            </a:r>
          </a:p>
        </p:txBody>
      </p:sp>
    </p:spTree>
    <p:extLst>
      <p:ext uri="{BB962C8B-B14F-4D97-AF65-F5344CB8AC3E}">
        <p14:creationId xmlns:p14="http://schemas.microsoft.com/office/powerpoint/2010/main" val="15944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29000"/>
            <a:ext cx="7315200" cy="1293592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let’s take a closer look.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1"/>
            <a:ext cx="7315200" cy="154616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Thankfully, this sermon is also filled with INCENTIVES.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offers the hope of a reward in heaven.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5:10-12.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11:24-26.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2052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8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warns us about the danger of being cast into hell.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5:22, 29-30.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9:42-48.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0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offers us, then, the choice between life and destruction.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7:13-14.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same approach used much earlier by Moses: Deuteronomy 30:19-20.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16:16.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96" y="381000"/>
            <a:ext cx="259344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6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Nothing we do is ever done in secret.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6:3-4, 6, 17-18.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4:13; Revelation 2:23.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heavenly Father will forgive us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6:12, 14-15.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4:32.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256</TotalTime>
  <Words>265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PowerPoint Presentation</vt:lpstr>
      <vt:lpstr>Filled With Challenges</vt:lpstr>
      <vt:lpstr>But DO them we must!</vt:lpstr>
      <vt:lpstr>And so let’s take a closer look.</vt:lpstr>
      <vt:lpstr>Incentives</vt:lpstr>
      <vt:lpstr>Incentives</vt:lpstr>
      <vt:lpstr>Incentives</vt:lpstr>
      <vt:lpstr>Incentives</vt:lpstr>
      <vt:lpstr>Incentives</vt:lpstr>
      <vt:lpstr>Incentives</vt:lpstr>
      <vt:lpstr>Incentives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12</cp:revision>
  <cp:lastPrinted>2017-09-08T20:31:43Z</cp:lastPrinted>
  <dcterms:created xsi:type="dcterms:W3CDTF">2017-09-08T16:17:03Z</dcterms:created>
  <dcterms:modified xsi:type="dcterms:W3CDTF">2017-09-08T20:33:41Z</dcterms:modified>
</cp:coreProperties>
</file>