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2A1AC2-B7B8-43B8-8020-4A0987886592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2F8CA3-96EB-4CC5-88C8-1FEE21B11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01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5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5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0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0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6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6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2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9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8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19264-6D38-467B-AC43-410F14D26A8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06D9-23A0-434C-A326-2BCD2C9F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8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 smtClean="0"/>
              <a:t>The Message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In Seven Statements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3932394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53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Message of the Bible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created the heavens and the earth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Genesis 1:1, 31).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key phrase: “Then God said…”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33:8-9.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vast, orderly universe is His handiwork, a booming declaration of His glory, power, and wisdom (Psalms 19:1-6).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much so that man is “without excuse” (Rom. 1:20).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6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Message of the Bible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 startAt="2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created man and woman (male and female) in His own image, and gave them dominion over the earth (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Genesis 1:26-30).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heaven, even the heavens, are the LORD’s, but the earth He has given to the children of men” (Psalms 116:15-16).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Man He made from the dust of the ground, woman from one of the man’s ribs (Genesis 2).</a:t>
            </a:r>
          </a:p>
        </p:txBody>
      </p:sp>
    </p:spTree>
    <p:extLst>
      <p:ext uri="{BB962C8B-B14F-4D97-AF65-F5344CB8AC3E}">
        <p14:creationId xmlns:p14="http://schemas.microsoft.com/office/powerpoint/2010/main" val="173342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Message of the Bible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 startAt="3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appointed someone to save men and women from their sins, even before the foundation of the world (Ephesians 1:4; 1 Peter 1:20).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Praise God, because we’ve all done the same thing Adam and Eve did in 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3—we have all sinned and come short of God’s glory (Rom. 3:23).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 changed everything, and not for the good!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world needed a Savior!</a:t>
            </a:r>
          </a:p>
        </p:txBody>
      </p:sp>
    </p:spTree>
    <p:extLst>
      <p:ext uri="{BB962C8B-B14F-4D97-AF65-F5344CB8AC3E}">
        <p14:creationId xmlns:p14="http://schemas.microsoft.com/office/powerpoint/2010/main" val="258653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Message of the Bible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created a nation of people through whom this Savior would come (Genesis 12:1-3).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nation which came from Abraham was the nation of Israel, and the land they were given was the land of Canaan.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Most importantly, through ONE of Abraham’s descendants, all nations of the earth would be blessed (Acts 3:24-26).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Abraham…Isaac…Jacob…Tribe of Judah…David</a:t>
            </a:r>
          </a:p>
        </p:txBody>
      </p:sp>
    </p:spTree>
    <p:extLst>
      <p:ext uri="{BB962C8B-B14F-4D97-AF65-F5344CB8AC3E}">
        <p14:creationId xmlns:p14="http://schemas.microsoft.com/office/powerpoint/2010/main" val="210672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Message of the Bible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 startAt="5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prepared the world to receive this Savior.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Through the law of Moses and the sacrificial system.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Through the preaching done to other nations and the judgments against sin pronounced on these nations.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Purpose: “That 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every mouth may be stopped, and all the world may become guilty before God” (Rom. 3:20).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Through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many prophecies of His coming.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Through 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preaching of John the Baptist (John 1:29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1515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Message of the Bible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 startAt="6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sent this Savior, at just the right time (Galatians 4:4).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Anticipation was building, because God had been silent for 400 years.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Prophecy had pinpointed the days of the Roman Empire.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language for the most part universally spoken.</a:t>
            </a:r>
          </a:p>
        </p:txBody>
      </p:sp>
    </p:spTree>
    <p:extLst>
      <p:ext uri="{BB962C8B-B14F-4D97-AF65-F5344CB8AC3E}">
        <p14:creationId xmlns:p14="http://schemas.microsoft.com/office/powerpoint/2010/main" val="291033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Message of the Bible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 startAt="7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will send this Savior again, this time for eternal salvation (Hebrews 9:28).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I go and prepare a place for you, I will come again and receive you to Myself; that where I am there you may be also” (John 14:3).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Thess. 4:14-17.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that was lost in Eden will be restored in the “new heavens and new earth” (Rev. 2:7; 22:1-4).</a:t>
            </a:r>
          </a:p>
        </p:txBody>
      </p:sp>
    </p:spTree>
    <p:extLst>
      <p:ext uri="{BB962C8B-B14F-4D97-AF65-F5344CB8AC3E}">
        <p14:creationId xmlns:p14="http://schemas.microsoft.com/office/powerpoint/2010/main" val="389561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rrorCla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ErrorClass</Template>
  <TotalTime>406</TotalTime>
  <Words>464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ErrorClass</vt:lpstr>
      <vt:lpstr>The Message of the Bible</vt:lpstr>
      <vt:lpstr>Message of the Bible</vt:lpstr>
      <vt:lpstr>Message of the Bible</vt:lpstr>
      <vt:lpstr>Message of the Bible</vt:lpstr>
      <vt:lpstr>Message of the Bible</vt:lpstr>
      <vt:lpstr>Message of the Bible</vt:lpstr>
      <vt:lpstr>Message of the Bible</vt:lpstr>
      <vt:lpstr>Message of the Bible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Message of the Bible</dc:title>
  <dc:creator>Bryan</dc:creator>
  <cp:lastModifiedBy>Bryan</cp:lastModifiedBy>
  <cp:revision>19</cp:revision>
  <cp:lastPrinted>2017-09-01T21:20:53Z</cp:lastPrinted>
  <dcterms:created xsi:type="dcterms:W3CDTF">2017-09-01T15:01:47Z</dcterms:created>
  <dcterms:modified xsi:type="dcterms:W3CDTF">2017-09-04T15:57:08Z</dcterms:modified>
</cp:coreProperties>
</file>