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2"/>
  </p:handoutMasterIdLst>
  <p:sldIdLst>
    <p:sldId id="265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A59EAF0-8FFA-4F44-923B-85745DCB680A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550A45A-1B99-47F2-A541-AA2B497A0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1401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8E08C-2790-4D8A-BF76-DF955188488C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48EF5-1B2D-4872-95EA-A89EA6A2480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8E08C-2790-4D8A-BF76-DF955188488C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48EF5-1B2D-4872-95EA-A89EA6A248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8E08C-2790-4D8A-BF76-DF955188488C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48EF5-1B2D-4872-95EA-A89EA6A248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8E08C-2790-4D8A-BF76-DF955188488C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48EF5-1B2D-4872-95EA-A89EA6A248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8E08C-2790-4D8A-BF76-DF955188488C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48EF5-1B2D-4872-95EA-A89EA6A2480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8E08C-2790-4D8A-BF76-DF955188488C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48EF5-1B2D-4872-95EA-A89EA6A248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8E08C-2790-4D8A-BF76-DF955188488C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48EF5-1B2D-4872-95EA-A89EA6A248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8E08C-2790-4D8A-BF76-DF955188488C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48EF5-1B2D-4872-95EA-A89EA6A248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8E08C-2790-4D8A-BF76-DF955188488C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48EF5-1B2D-4872-95EA-A89EA6A248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8E08C-2790-4D8A-BF76-DF955188488C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48EF5-1B2D-4872-95EA-A89EA6A2480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8268E08C-2790-4D8A-BF76-DF955188488C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8148EF5-1B2D-4872-95EA-A89EA6A2480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268E08C-2790-4D8A-BF76-DF955188488C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8148EF5-1B2D-4872-95EA-A89EA6A2480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</a:pPr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I’ve read ALL the N.T. warnings about HELL…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3581400"/>
            <a:ext cx="75438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200" dirty="0">
                <a:solidFill>
                  <a:srgbClr val="FFC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It is </a:t>
            </a:r>
            <a:r>
              <a:rPr lang="en-US" sz="3200" dirty="0" smtClean="0">
                <a:solidFill>
                  <a:srgbClr val="FFC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real!</a:t>
            </a:r>
          </a:p>
          <a:p>
            <a:pPr>
              <a:spcAft>
                <a:spcPts val="1200"/>
              </a:spcAft>
            </a:pPr>
            <a:r>
              <a:rPr lang="en-US" sz="3200" dirty="0" smtClean="0">
                <a:solidFill>
                  <a:srgbClr val="FFC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And </a:t>
            </a:r>
            <a:r>
              <a:rPr lang="en-US" sz="3200" dirty="0">
                <a:solidFill>
                  <a:srgbClr val="FFC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I do NOT want to go there!</a:t>
            </a:r>
            <a:endParaRPr lang="en-US" sz="32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350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Because I don’t want to go to hell…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458200" cy="4625609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Aft>
                <a:spcPts val="12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 will seek the place Jesus has prepared for me </a:t>
            </a:r>
            <a:b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(John 14:1-3).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Where I CAN enjoy the presence of God (1 Thess. 4:17).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Where there is NO NIGHT (Rev. 22:5), because it’s lit up by the glory of God (Rev. 21:23).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Completely devoid of anguish and wailing, torment and tribulation, because this is a place of exceeding and everlasting joy (1 Peter 4:13).</a:t>
            </a:r>
          </a:p>
        </p:txBody>
      </p:sp>
    </p:spTree>
    <p:extLst>
      <p:ext uri="{BB962C8B-B14F-4D97-AF65-F5344CB8AC3E}">
        <p14:creationId xmlns:p14="http://schemas.microsoft.com/office/powerpoint/2010/main" val="4013754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 don’t want to go to hell because…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Aft>
                <a:spcPts val="24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 don’t want to face the fierce </a:t>
            </a:r>
            <a:r>
              <a:rPr lang="en-US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wrath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of an Almighty God (Rev. 19:15; 16:19); I want nothing to do with His fiery </a:t>
            </a:r>
            <a:r>
              <a:rPr lang="en-US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indignation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(Heb. 10:27; Rom. 2:8); and I do NOT want Him to take </a:t>
            </a:r>
            <a:r>
              <a:rPr lang="en-US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vengeance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on me </a:t>
            </a:r>
            <a:b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(Heb. 10:30; 2 Thess. 1:8; Jude 1:7).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 do NOT want to “drink of the wine of the wrath of God, which is poured out full strength into the cup of His indignation” (Rev. 14:10).</a:t>
            </a:r>
            <a:endParaRPr lang="en-US" sz="2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3416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 don’t want to go to hell because…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Aft>
                <a:spcPts val="18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 don’t want to 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forever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be cast away from the presence of God (2 Thess. 1:8-9), away from everything which is truly good.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Note how often Jesus uses the word “cast” when speaking of eternal judgment (e.g., Matt. 5:29-30; 8:12; 13:42, 50).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words I never want to hear: “Depart from Me” (Matt. 7:23; 25:41; Luke 13:27).</a:t>
            </a:r>
          </a:p>
        </p:txBody>
      </p:sp>
    </p:spTree>
    <p:extLst>
      <p:ext uri="{BB962C8B-B14F-4D97-AF65-F5344CB8AC3E}">
        <p14:creationId xmlns:p14="http://schemas.microsoft.com/office/powerpoint/2010/main" val="724815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 don’t want to go to hell because…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458200" cy="4625609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Aft>
                <a:spcPts val="12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 don’t want to experience the prevailing conditions in hell.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1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Torment </a:t>
            </a:r>
            <a:r>
              <a:rPr lang="en-US" sz="21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(Rev. 14:10-11; 20:10); </a:t>
            </a:r>
            <a:r>
              <a:rPr lang="en-US" sz="21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tribulation and anguish (Rom. 2:9); wailing and gnashing of teeth (Matt. 13:42); outer darkness (Matt. 25:30; 2 Pet. 2:17).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1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“Everlasting punishment” (Matt. 25:46); </a:t>
            </a:r>
            <a:r>
              <a:rPr lang="en-US" sz="21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</a:t>
            </a:r>
            <a:r>
              <a:rPr lang="en-US" sz="21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verlasting fire prepared for the devil and his angels” (Matt. 25:41); “furnace of fire” (Matt. 13:42, 50); “lake of fire and brimstone” (Rev. 20:10); where “their worm does not die and the fire is not quenched” (Mk. 9:46).</a:t>
            </a:r>
          </a:p>
        </p:txBody>
      </p:sp>
    </p:spTree>
    <p:extLst>
      <p:ext uri="{BB962C8B-B14F-4D97-AF65-F5344CB8AC3E}">
        <p14:creationId xmlns:p14="http://schemas.microsoft.com/office/powerpoint/2010/main" val="204014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Because I don’t want to go to hell…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458200" cy="4625609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Aft>
                <a:spcPts val="12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 will first and foremost seek salvation in Jesus the Christ.</a:t>
            </a:r>
          </a:p>
          <a:p>
            <a:pPr lvl="1">
              <a:lnSpc>
                <a:spcPct val="125000"/>
              </a:lnSpc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“God did not appoint us to wrath, but to obtain salvation through our Lord Jesus Christ” (1 Thess. 5:9); it is “Jesus who delivers us from the wrath to come” </a:t>
            </a:r>
            <a:b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(1 Thess. 1:10).</a:t>
            </a:r>
          </a:p>
          <a:p>
            <a:pPr lvl="1">
              <a:lnSpc>
                <a:spcPct val="125000"/>
              </a:lnSpc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Romans 5:6-9.</a:t>
            </a:r>
          </a:p>
        </p:txBody>
      </p:sp>
    </p:spTree>
    <p:extLst>
      <p:ext uri="{BB962C8B-B14F-4D97-AF65-F5344CB8AC3E}">
        <p14:creationId xmlns:p14="http://schemas.microsoft.com/office/powerpoint/2010/main" val="3649870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Because I don’t want to go to hell…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458200" cy="4625609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Aft>
                <a:spcPts val="12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 will serve Him faithfully and diligently, all the way to the end.</a:t>
            </a:r>
          </a:p>
          <a:p>
            <a:pPr lvl="1">
              <a:lnSpc>
                <a:spcPct val="125000"/>
              </a:lnSpc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Heb. 10:35-39; 11:6.</a:t>
            </a:r>
          </a:p>
          <a:p>
            <a:pPr lvl="1">
              <a:lnSpc>
                <a:spcPct val="125000"/>
              </a:lnSpc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“Anyone not found written in the Book of Life was cast into the lake of fire” (Rev. 20:15).</a:t>
            </a:r>
          </a:p>
        </p:txBody>
      </p:sp>
    </p:spTree>
    <p:extLst>
      <p:ext uri="{BB962C8B-B14F-4D97-AF65-F5344CB8AC3E}">
        <p14:creationId xmlns:p14="http://schemas.microsoft.com/office/powerpoint/2010/main" val="3561191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Because I don’t want to go to hell…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458200" cy="4625609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Aft>
                <a:spcPts val="12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 will “cut off” anything that causes me to sin, and I will repent of any sins I commit against Him.</a:t>
            </a:r>
          </a:p>
          <a:p>
            <a:pPr lvl="1">
              <a:lnSpc>
                <a:spcPct val="125000"/>
              </a:lnSpc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Matt. 18:8-9.</a:t>
            </a:r>
          </a:p>
          <a:p>
            <a:pPr lvl="1">
              <a:lnSpc>
                <a:spcPct val="125000"/>
              </a:lnSpc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“Unless you repent you will all likewise perish” </a:t>
            </a:r>
            <a:b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(Luke 13:3, 5).</a:t>
            </a:r>
          </a:p>
          <a:p>
            <a:pPr lvl="1">
              <a:lnSpc>
                <a:spcPct val="125000"/>
              </a:lnSpc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Eph. 5:5-6.</a:t>
            </a:r>
          </a:p>
          <a:p>
            <a:pPr>
              <a:lnSpc>
                <a:spcPct val="125000"/>
              </a:lnSpc>
              <a:spcAft>
                <a:spcPts val="1200"/>
              </a:spcAft>
            </a:pPr>
            <a:endParaRPr lang="en-US" sz="24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6471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Because I don’t want to go to hell…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458200" cy="4625609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Aft>
                <a:spcPts val="12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 will search the Scriptures for the truth, the whole truth, and nothing but the truth.</a:t>
            </a:r>
          </a:p>
          <a:p>
            <a:pPr lvl="1">
              <a:lnSpc>
                <a:spcPct val="125000"/>
              </a:lnSpc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 don’t want to believe a lie (2 Thess. 2:9-12; </a:t>
            </a:r>
            <a:b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Rev. 22:15).</a:t>
            </a:r>
          </a:p>
          <a:p>
            <a:pPr lvl="1">
              <a:lnSpc>
                <a:spcPct val="125000"/>
              </a:lnSpc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And I don’t want to teach anyone else a lie </a:t>
            </a:r>
            <a:b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(2 Pet. 2:1-3).</a:t>
            </a:r>
          </a:p>
        </p:txBody>
      </p:sp>
    </p:spTree>
    <p:extLst>
      <p:ext uri="{BB962C8B-B14F-4D97-AF65-F5344CB8AC3E}">
        <p14:creationId xmlns:p14="http://schemas.microsoft.com/office/powerpoint/2010/main" val="1635796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Because I don’t want to go to hell…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458200" cy="4625609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Aft>
                <a:spcPts val="12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 will treat others with the same love God has shown to me.</a:t>
            </a:r>
          </a:p>
          <a:p>
            <a:pPr lvl="1">
              <a:lnSpc>
                <a:spcPct val="125000"/>
              </a:lnSpc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Matt. 25:41-46; James 2:12-13.</a:t>
            </a:r>
          </a:p>
        </p:txBody>
      </p:sp>
    </p:spTree>
    <p:extLst>
      <p:ext uri="{BB962C8B-B14F-4D97-AF65-F5344CB8AC3E}">
        <p14:creationId xmlns:p14="http://schemas.microsoft.com/office/powerpoint/2010/main" val="2428167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396</TotalTime>
  <Words>542</Words>
  <Application>Microsoft Office PowerPoint</Application>
  <PresentationFormat>On-screen Show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Module</vt:lpstr>
      <vt:lpstr>PowerPoint Presentation</vt:lpstr>
      <vt:lpstr>I don’t want to go to hell because…</vt:lpstr>
      <vt:lpstr>I don’t want to go to hell because…</vt:lpstr>
      <vt:lpstr>I don’t want to go to hell because…</vt:lpstr>
      <vt:lpstr>Because I don’t want to go to hell…</vt:lpstr>
      <vt:lpstr>Because I don’t want to go to hell…</vt:lpstr>
      <vt:lpstr>Because I don’t want to go to hell…</vt:lpstr>
      <vt:lpstr>Because I don’t want to go to hell…</vt:lpstr>
      <vt:lpstr>Because I don’t want to go to hell…</vt:lpstr>
      <vt:lpstr>Because I don’t want to go to hell…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Take Your Pick</dc:title>
  <dc:creator>Bryan</dc:creator>
  <cp:lastModifiedBy>Bryan</cp:lastModifiedBy>
  <cp:revision>22</cp:revision>
  <cp:lastPrinted>2017-09-08T20:35:42Z</cp:lastPrinted>
  <dcterms:created xsi:type="dcterms:W3CDTF">2017-09-06T19:27:59Z</dcterms:created>
  <dcterms:modified xsi:type="dcterms:W3CDTF">2017-09-08T20:38:34Z</dcterms:modified>
</cp:coreProperties>
</file>