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63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E2D4B-DB6B-4558-8FA2-4FBCF6AC0643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66F2A-A799-441C-A866-7B3F0766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98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38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5C7A-7406-4719-9314-D36D2348F2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48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FD55-7076-4296-A138-F4F1DEADF6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6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EF21-7783-4260-9E63-28CB4D43C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4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1E7-0C0F-41B8-920F-FE2B4467B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8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A03D-BB7F-42A7-BF19-5BEBE0E270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25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BFC0-BE73-4AC3-B60B-0EE988027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9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327-78A8-4EE6-9512-5ABE4CCFD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0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B7-564F-45B3-A934-52B7BF61C9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9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E39B-F1E6-423F-ABAE-D7D02034A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CE8D3-0164-4F28-935D-99FF1A07D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3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2BF5-A500-49AD-9001-FE005C6BA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B780A8-14FE-43CC-AC26-FA19EB0C945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03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5038" y="4455620"/>
            <a:ext cx="7543800" cy="1259379"/>
          </a:xfrm>
        </p:spPr>
        <p:txBody>
          <a:bodyPr>
            <a:normAutofit/>
          </a:bodyPr>
          <a:lstStyle/>
          <a:p>
            <a:pPr algn="ctr"/>
            <a:r>
              <a:rPr lang="en-US" sz="3600" cap="none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Proper Way</a:t>
            </a:r>
            <a:br>
              <a:rPr lang="en-US" sz="3600" cap="none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cap="none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Deal With Adversity</a:t>
            </a:r>
            <a:endParaRPr lang="en-US" sz="3600" cap="none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50" name="Picture 2" descr="Image result for 2 Timot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85800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Dealing with Adversity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sz="half" idx="1"/>
          </p:nvPr>
        </p:nvSpPr>
        <p:spPr>
          <a:xfrm>
            <a:off x="822960" y="1845734"/>
            <a:ext cx="3291840" cy="4023360"/>
          </a:xfrm>
          <a:noFill/>
          <a:ln/>
        </p:spPr>
        <p:txBody>
          <a:bodyPr lIns="92075" tIns="46038" rIns="92075" bIns="46038" anchor="t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Paul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had experienced suffering in the past; he was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suffering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now;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knew others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would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suffer, too.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1:8; 1:12; 2:8-9; 3:10-12; 4:14-15; </a:t>
            </a:r>
            <a:b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Cor.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11:23-28.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191000" y="1845736"/>
            <a:ext cx="4175760" cy="4023359"/>
          </a:xfrm>
          <a:noFill/>
          <a:ln>
            <a:noFill/>
          </a:ln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how did Paul deal with it?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Gospel worthy of such suffering.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1:8-11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Saving souls more important than personal welfare. 2:8-10.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Reward for endurance. 1:12; 2:11-12; 4:16-18.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AutoShape 2" descr="Image result for dealing with advers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1828800"/>
            <a:ext cx="4114800" cy="381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Dealing with Adversity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Rot="1" noChangeArrowheads="1"/>
          </p:cNvSpPr>
          <p:nvPr>
            <p:ph sz="half" idx="1"/>
          </p:nvPr>
        </p:nvSpPr>
        <p:spPr>
          <a:xfrm>
            <a:off x="822960" y="1845734"/>
            <a:ext cx="3368040" cy="402336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Paul had been forsaken by some of his own brethren.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1:15; 4:10, 16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343400" y="1845736"/>
            <a:ext cx="4023360" cy="402335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how did Paul deal with it?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remembered other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friends who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were faithful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 1:5; 1:16-18.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knew there was one Friend he could always count on—the Lord.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4:16-18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3400" y="1828800"/>
            <a:ext cx="4114800" cy="381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Dealing with Adversity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sz="half" idx="1"/>
          </p:nvPr>
        </p:nvSpPr>
        <p:spPr>
          <a:xfrm>
            <a:off x="822960" y="1845734"/>
            <a:ext cx="3291840" cy="402336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Paul had seen the effects of false teaching, and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knew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would continue.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2:16-18; 3:13;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4:3-4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267200" y="1845736"/>
            <a:ext cx="4099560" cy="402335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how did Paul deal with it?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Warned Timothy.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1:13; 2:14-16; 3:13-17; 4:2-5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Encouraged development of more teachers. 2:1-2.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Encouraged efforts to win back those who had gone astray. 2:24-26.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1828800"/>
            <a:ext cx="4114800" cy="3962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Dealing with Adversity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sz="half" idx="1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Paul knew 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was near death.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4:6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how did he deal with it?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looked forward to 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receiving his crown. 4:7-8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; 4:18.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1828800"/>
            <a:ext cx="3505200" cy="2667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normAutofit/>
          </a:bodyPr>
          <a:lstStyle/>
          <a:p>
            <a:pPr indent="0" algn="ctr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in all things we commend ourselves as ministers of God</a:t>
            </a:r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…</a:t>
            </a:r>
            <a:b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as </a:t>
            </a:r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sorrowful, yet always rejoicing</a:t>
            </a:r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”</a:t>
            </a:r>
          </a:p>
          <a:p>
            <a:pPr indent="0" algn="ctr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Cor. 6:4,10).</a:t>
            </a:r>
            <a:endParaRPr lang="en-US" sz="32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333</TotalTime>
  <Words>235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PowerPoint Presentation</vt:lpstr>
      <vt:lpstr>Dealing with Adversity</vt:lpstr>
      <vt:lpstr>Dealing with Adversity</vt:lpstr>
      <vt:lpstr>Dealing with Adversity</vt:lpstr>
      <vt:lpstr>Dealing with Adversity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Lamar Smith</dc:creator>
  <cp:lastModifiedBy>Bryan</cp:lastModifiedBy>
  <cp:revision>15</cp:revision>
  <cp:lastPrinted>1999-12-03T16:11:32Z</cp:lastPrinted>
  <dcterms:created xsi:type="dcterms:W3CDTF">1999-12-02T22:03:53Z</dcterms:created>
  <dcterms:modified xsi:type="dcterms:W3CDTF">2017-12-28T19:41:02Z</dcterms:modified>
</cp:coreProperties>
</file>