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577F8C-1600-4636-B01C-337F9868C7FF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6DFD0F-4E94-4E76-B46D-4194F169FAB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7F8C-1600-4636-B01C-337F9868C7FF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FD0F-4E94-4E76-B46D-4194F169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7F8C-1600-4636-B01C-337F9868C7FF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46DFD0F-4E94-4E76-B46D-4194F169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7F8C-1600-4636-B01C-337F9868C7FF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FD0F-4E94-4E76-B46D-4194F169FA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577F8C-1600-4636-B01C-337F9868C7FF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46DFD0F-4E94-4E76-B46D-4194F169FA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7F8C-1600-4636-B01C-337F9868C7FF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FD0F-4E94-4E76-B46D-4194F169FA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7F8C-1600-4636-B01C-337F9868C7FF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FD0F-4E94-4E76-B46D-4194F169FA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7F8C-1600-4636-B01C-337F9868C7FF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FD0F-4E94-4E76-B46D-4194F169FAB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7F8C-1600-4636-B01C-337F9868C7FF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FD0F-4E94-4E76-B46D-4194F169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7F8C-1600-4636-B01C-337F9868C7FF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6DFD0F-4E94-4E76-B46D-4194F169FA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7F8C-1600-4636-B01C-337F9868C7FF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FD0F-4E94-4E76-B46D-4194F169FA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A577F8C-1600-4636-B01C-337F9868C7FF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46DFD0F-4E94-4E76-B46D-4194F169FA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45720" indent="0" algn="ctr">
              <a:buNone/>
            </a:pPr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“Please </a:t>
            </a:r>
            <a:b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judge me”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45720" indent="0" algn="ctr">
              <a:buNone/>
            </a:pPr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“Don’t </a:t>
            </a:r>
            <a:b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judge me”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181600" y="2895600"/>
            <a:ext cx="3200400" cy="2057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410200" y="2743200"/>
            <a:ext cx="2286000" cy="2362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85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 should </a:t>
            </a: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want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to know when I’m wrong—when I’ve sinned, when I’ve shown a lack of wisdom and judgment, when my actions have me headed in the wrong direction.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“Please Judge Me”</a:t>
            </a:r>
            <a:endParaRPr lang="en-US" sz="36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95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 the “command fire to come down from heaven” spirit of judgment displayed by James and John (Luke 9:51-56).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“Please Judge Me”</a:t>
            </a:r>
            <a:endParaRPr lang="en-US" sz="36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98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Do not judge me too hastily, “do not judge according to appearance, but…with righteous judgment” (John 7:24).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“Please Judge Me”</a:t>
            </a:r>
            <a:endParaRPr lang="en-US" sz="36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5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 I would prefer that you NOT judge me hypocritically, that you not be guilty of the same things of which you accuse me </a:t>
            </a:r>
            <a:b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(Matthew 7:1-5; Romans 2:1-3).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“Please Judge Me”</a:t>
            </a:r>
            <a:endParaRPr lang="en-US" sz="36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89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would be easier on me (and you) if you come to me, at least initially, “in a spirit of gentleness” (Galatians 6:1).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“Please Judge Me”</a:t>
            </a:r>
            <a:endParaRPr lang="en-US" sz="36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7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could be that my actions call for a public rebuke, much like Peter received at the mouth of Paul (Galatians 2:13-14).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“Please Judge Me”</a:t>
            </a:r>
            <a:endParaRPr lang="en-US" sz="36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08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ln>
            <a:solidFill>
              <a:srgbClr val="FF0000"/>
            </a:solidFill>
          </a:ln>
        </p:spPr>
        <p:txBody>
          <a:bodyPr anchor="ctr">
            <a:normAutofit/>
          </a:bodyPr>
          <a:lstStyle/>
          <a:p>
            <a:r>
              <a:rPr lang="en-US" sz="21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“Don’t Judge Me” (Prov.)</a:t>
            </a:r>
            <a:endParaRPr lang="en-US" sz="21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4038601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 who refuses correction goes astray” </a:t>
            </a:r>
            <a:r>
              <a:rPr lang="en-US" sz="1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(10:17).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1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 who hates </a:t>
            </a:r>
            <a:r>
              <a:rPr lang="en-US" sz="1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correction </a:t>
            </a:r>
            <a:r>
              <a:rPr lang="en-US" sz="1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is stupid” </a:t>
            </a:r>
            <a:r>
              <a:rPr lang="en-US" sz="1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(12:1).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1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 who hates correction will die” </a:t>
            </a:r>
            <a:r>
              <a:rPr lang="en-US" sz="1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(15:10).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1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 who disdains instruction despises his own soul…” </a:t>
            </a:r>
            <a:r>
              <a:rPr lang="en-US" sz="1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(15:32).</a:t>
            </a:r>
            <a:endParaRPr lang="en-US" sz="1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ln>
            <a:solidFill>
              <a:srgbClr val="FF0000"/>
            </a:solidFill>
          </a:ln>
        </p:spPr>
        <p:txBody>
          <a:bodyPr anchor="ctr">
            <a:normAutofit/>
          </a:bodyPr>
          <a:lstStyle/>
          <a:p>
            <a:r>
              <a:rPr lang="en-US" sz="21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“Please Judge Me” (Prov.)</a:t>
            </a:r>
            <a:endParaRPr lang="en-US" sz="21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4038601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 who regards </a:t>
            </a:r>
            <a:r>
              <a:rPr lang="en-US" sz="1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rebuke </a:t>
            </a:r>
            <a:r>
              <a:rPr lang="en-US" sz="1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will be </a:t>
            </a:r>
            <a:r>
              <a:rPr lang="en-US" sz="1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honored” (13:18).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1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 who receives correction is prudent” </a:t>
            </a:r>
            <a:r>
              <a:rPr lang="en-US" sz="1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(15:5).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ear that hears the rebukes </a:t>
            </a:r>
            <a:r>
              <a:rPr lang="en-US" sz="1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of life will abide among the wise…he who heeds rebuke gets </a:t>
            </a:r>
            <a:r>
              <a:rPr lang="en-US" sz="1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understanding</a:t>
            </a:r>
            <a:r>
              <a:rPr lang="en-US" sz="1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” </a:t>
            </a:r>
            <a:r>
              <a:rPr lang="en-US" sz="1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(15:31-32).</a:t>
            </a:r>
            <a:endParaRPr lang="en-US" sz="1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Which Is The Better Approach?</a:t>
            </a:r>
            <a:endParaRPr lang="en-US" sz="36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64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3" grpId="0" build="p"/>
      <p:bldP spid="4" grpId="0" uiExpand="1" build="p" animBg="1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148</TotalTime>
  <Words>308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PowerPoint Presentation</vt:lpstr>
      <vt:lpstr>“Please Judge Me”</vt:lpstr>
      <vt:lpstr>“Please Judge Me”</vt:lpstr>
      <vt:lpstr>“Please Judge Me”</vt:lpstr>
      <vt:lpstr>“Please Judge Me”</vt:lpstr>
      <vt:lpstr>“Please Judge Me”</vt:lpstr>
      <vt:lpstr>“Please Judge Me”</vt:lpstr>
      <vt:lpstr>Which Is The Better Approach?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10</cp:revision>
  <dcterms:created xsi:type="dcterms:W3CDTF">2018-06-08T18:40:45Z</dcterms:created>
  <dcterms:modified xsi:type="dcterms:W3CDTF">2018-06-08T21:08:46Z</dcterms:modified>
</cp:coreProperties>
</file>