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AAD14E-E885-4933-87F0-EA276F599A4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547320-70CD-4F4C-B94C-49CBC40F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2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0766444-A51D-4E77-A536-72FE8A27D9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980059-61D0-4E38-A0AA-052B2CB5F889}" type="datetimeFigureOut">
              <a:rPr lang="en-US" smtClean="0"/>
              <a:t>6/22/2018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Useful for the Master</a:t>
            </a:r>
            <a:endParaRPr lang="en-US" sz="4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Timothy </a:t>
            </a: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2:20-21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600" dirty="0" smtClean="0">
                <a:effectLst/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To be useful for the Master…</a:t>
            </a:r>
            <a:endParaRPr lang="en-US" sz="3600" dirty="0">
              <a:effectLst/>
              <a:latin typeface="Lucida Sans Unicode" panose="020B0602030504020204" pitchFamily="34" charset="0"/>
              <a:ea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Must be willing to suffer hardship (1-13).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Must develop a clear knowledge of the truth, and be able to handle it properly (14-18).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Must </a:t>
            </a:r>
            <a:r>
              <a:rPr lang="en-US" sz="2400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flee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 sin and </a:t>
            </a:r>
            <a:r>
              <a:rPr lang="en-US" sz="2400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pursue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 righteousness </a:t>
            </a:r>
            <a:b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(19-23).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Must have the right disposition, temperament (24-26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latin typeface="Lucida Sans Unicode" panose="020B0602030504020204" pitchFamily="34" charset="0"/>
              <a:ea typeface="Tahoma" panose="020B060403050404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0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600" dirty="0" smtClean="0">
                <a:effectLst/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To be useful for the Master…</a:t>
            </a:r>
            <a:endParaRPr lang="en-US" sz="3600" dirty="0">
              <a:effectLst/>
              <a:latin typeface="Lucida Sans Unicode" panose="020B0602030504020204" pitchFamily="34" charset="0"/>
              <a:ea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Must be willing to suffer hardship (1-13).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1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Paul bracing Timothy for something in v. 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“Endure hardship as a good SOLDIER of Jesus Christ” </a:t>
            </a:r>
            <a:br>
              <a:rPr lang="en-US" sz="21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</a:br>
            <a:r>
              <a:rPr lang="en-US" sz="21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(v. 3).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Persecution, brethren who turn away, people who won’t listen, etc.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9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Not very useful if we go AWOL when things get tough.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Encouragement</a:t>
            </a:r>
            <a:r>
              <a:rPr lang="en-US" sz="21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 to persevere given in vv. 8-13.</a:t>
            </a:r>
          </a:p>
        </p:txBody>
      </p:sp>
    </p:spTree>
    <p:extLst>
      <p:ext uri="{BB962C8B-B14F-4D97-AF65-F5344CB8AC3E}">
        <p14:creationId xmlns:p14="http://schemas.microsoft.com/office/powerpoint/2010/main" val="190969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600" dirty="0" smtClean="0">
                <a:effectLst/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To be useful for the Master…</a:t>
            </a:r>
            <a:endParaRPr lang="en-US" sz="3600" dirty="0">
              <a:effectLst/>
              <a:latin typeface="Lucida Sans Unicode" panose="020B0602030504020204" pitchFamily="34" charset="0"/>
              <a:ea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Must develop a clear knowledge of the truth, and be able to handle it properly (14-18).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The </a:t>
            </a:r>
            <a:r>
              <a:rPr lang="en-US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harm</a:t>
            </a: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 we can do if we don’t (vv. 14, </a:t>
            </a: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16-18, 23).</a:t>
            </a:r>
            <a:endParaRPr lang="en-US" dirty="0" smtClean="0">
              <a:latin typeface="Lucida Sans Unicode" panose="020B0602030504020204" pitchFamily="34" charset="0"/>
              <a:ea typeface="Tahoma" panose="020B060403050404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The </a:t>
            </a:r>
            <a:r>
              <a:rPr lang="en-US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good</a:t>
            </a: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 we can do (vv. 15, 21; 3:16-17).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Instruct and encourage fellow-Christians, help them grow.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Restore fellow-Christians who have gone astray.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Convict the lost, show them the way of salvation.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Develop more teachers, influence future generations.</a:t>
            </a:r>
          </a:p>
        </p:txBody>
      </p:sp>
    </p:spTree>
    <p:extLst>
      <p:ext uri="{BB962C8B-B14F-4D97-AF65-F5344CB8AC3E}">
        <p14:creationId xmlns:p14="http://schemas.microsoft.com/office/powerpoint/2010/main" val="226396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600" dirty="0" smtClean="0">
                <a:effectLst/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To be useful for the Master…</a:t>
            </a:r>
            <a:endParaRPr lang="en-US" sz="3600" dirty="0">
              <a:effectLst/>
              <a:latin typeface="Lucida Sans Unicode" panose="020B0602030504020204" pitchFamily="34" charset="0"/>
              <a:ea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Must </a:t>
            </a:r>
            <a:r>
              <a:rPr lang="en-US" sz="2400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flee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sin, </a:t>
            </a:r>
            <a:r>
              <a:rPr lang="en-US" sz="2400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pursue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righteousness 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(</a:t>
            </a: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19-23).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Can’t be like those described in 3:5.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Titus 2:5, 8, 10.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“If then your whole body is full of light, </a:t>
            </a:r>
            <a:r>
              <a:rPr lang="en-US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having no part dark</a:t>
            </a: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, the whole body will be full of light, as when the bright shining of a lamp gives you light” (Luke 11:36).</a:t>
            </a:r>
          </a:p>
        </p:txBody>
      </p:sp>
    </p:spTree>
    <p:extLst>
      <p:ext uri="{BB962C8B-B14F-4D97-AF65-F5344CB8AC3E}">
        <p14:creationId xmlns:p14="http://schemas.microsoft.com/office/powerpoint/2010/main" val="27136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600" dirty="0" smtClean="0">
                <a:effectLst/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To be useful for the Master…</a:t>
            </a:r>
            <a:endParaRPr lang="en-US" sz="3600" dirty="0">
              <a:effectLst/>
              <a:latin typeface="Lucida Sans Unicode" panose="020B0602030504020204" pitchFamily="34" charset="0"/>
              <a:ea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Must have the right disposition, temperament (24-26).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Humble, gentle, patient, genuinely concerned for the salvation of others—sound like someone we know?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“A bruised reed He will not break, and smoking flax He will not quench” (Isa. 42:3).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“Shall come with a </a:t>
            </a:r>
            <a:r>
              <a:rPr lang="en-US" b="1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strong hand</a:t>
            </a:r>
            <a:r>
              <a:rPr lang="en-US" dirty="0" smtClean="0">
                <a:latin typeface="Lucida Sans Unicode" panose="020B0602030504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…He will gather the lambs with His arm, and carry them in His bosom, and gently lead those who with young” (Isa. 40:10-11).</a:t>
            </a:r>
          </a:p>
        </p:txBody>
      </p:sp>
    </p:spTree>
    <p:extLst>
      <p:ext uri="{BB962C8B-B14F-4D97-AF65-F5344CB8AC3E}">
        <p14:creationId xmlns:p14="http://schemas.microsoft.com/office/powerpoint/2010/main" val="36211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435</TotalTime>
  <Words>341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Useful for the Master</vt:lpstr>
      <vt:lpstr>To be useful for the Master…</vt:lpstr>
      <vt:lpstr>To be useful for the Master…</vt:lpstr>
      <vt:lpstr>To be useful for the Master…</vt:lpstr>
      <vt:lpstr>To be useful for the Master…</vt:lpstr>
      <vt:lpstr>To be useful for the Master…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20</cp:revision>
  <cp:lastPrinted>2018-06-22T22:08:25Z</cp:lastPrinted>
  <dcterms:created xsi:type="dcterms:W3CDTF">2018-06-19T20:30:55Z</dcterms:created>
  <dcterms:modified xsi:type="dcterms:W3CDTF">2018-06-22T22:08:33Z</dcterms:modified>
</cp:coreProperties>
</file>