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18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23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833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186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11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833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46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151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5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28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39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35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82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8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17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8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69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F26B43"/>
          </p15:clr>
        </p15:guide>
        <p15:guide id="2" orient="horz" pos="1440" userDrawn="1">
          <p15:clr>
            <a:srgbClr val="F26B43"/>
          </p15:clr>
        </p15:guide>
        <p15:guide id="3" orient="horz" pos="3696" userDrawn="1">
          <p15:clr>
            <a:srgbClr val="F26B43"/>
          </p15:clr>
        </p15:guide>
        <p15:guide id="4" orient="horz" pos="432" userDrawn="1">
          <p15:clr>
            <a:srgbClr val="F26B43"/>
          </p15:clr>
        </p15:guide>
        <p15:guide id="5" orient="horz" pos="1512" userDrawn="1">
          <p15:clr>
            <a:srgbClr val="F26B43"/>
          </p15:clr>
        </p15:guide>
        <p15:guide id="6" pos="5184" userDrawn="1">
          <p15:clr>
            <a:srgbClr val="F26B43"/>
          </p15:clr>
        </p15:guide>
        <p15:guide id="7" pos="702" userDrawn="1">
          <p15:clr>
            <a:srgbClr val="F26B43"/>
          </p15:clr>
        </p15:guide>
        <p15:guide id="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E812F-112A-411B-830C-6219C49465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34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Happened to Eve?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5FD80D-0587-498E-979B-1D504FAA1A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Genesis 3:1-7</a:t>
            </a:r>
          </a:p>
        </p:txBody>
      </p:sp>
    </p:spTree>
    <p:extLst>
      <p:ext uri="{BB962C8B-B14F-4D97-AF65-F5344CB8AC3E}">
        <p14:creationId xmlns:p14="http://schemas.microsoft.com/office/powerpoint/2010/main" val="84034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563C3-3DF6-4C95-96D4-35732109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Happened to Eve?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C113B-6903-46AC-9EE2-0994AD0CA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She focused more on the </a:t>
            </a:r>
            <a:r>
              <a:rPr lang="en-US" sz="2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one thing </a:t>
            </a: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she couldn’t have, than all the blessings she could have.</a:t>
            </a:r>
          </a:p>
        </p:txBody>
      </p:sp>
    </p:spTree>
    <p:extLst>
      <p:ext uri="{BB962C8B-B14F-4D97-AF65-F5344CB8AC3E}">
        <p14:creationId xmlns:p14="http://schemas.microsoft.com/office/powerpoint/2010/main" val="196441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563C3-3DF6-4C95-96D4-35732109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Happened to Eve?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C113B-6903-46AC-9EE2-0994AD0CA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2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She believed a lie.</a:t>
            </a:r>
          </a:p>
        </p:txBody>
      </p:sp>
    </p:spTree>
    <p:extLst>
      <p:ext uri="{BB962C8B-B14F-4D97-AF65-F5344CB8AC3E}">
        <p14:creationId xmlns:p14="http://schemas.microsoft.com/office/powerpoint/2010/main" val="3445309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563C3-3DF6-4C95-96D4-35732109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Happened to Eve?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C113B-6903-46AC-9EE2-0994AD0CA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3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She got too close to the thing that would kill her.</a:t>
            </a:r>
          </a:p>
        </p:txBody>
      </p:sp>
    </p:spTree>
    <p:extLst>
      <p:ext uri="{BB962C8B-B14F-4D97-AF65-F5344CB8AC3E}">
        <p14:creationId xmlns:p14="http://schemas.microsoft.com/office/powerpoint/2010/main" val="920410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563C3-3DF6-4C95-96D4-35732109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Happened to Eve?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C113B-6903-46AC-9EE2-0994AD0CA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4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She did not consider the consequences of her actions.</a:t>
            </a:r>
          </a:p>
        </p:txBody>
      </p:sp>
    </p:spTree>
    <p:extLst>
      <p:ext uri="{BB962C8B-B14F-4D97-AF65-F5344CB8AC3E}">
        <p14:creationId xmlns:p14="http://schemas.microsoft.com/office/powerpoint/2010/main" val="2345700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28</TotalTime>
  <Words>73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Garamond</vt:lpstr>
      <vt:lpstr>Lucida Sans Unicode</vt:lpstr>
      <vt:lpstr>Organic</vt:lpstr>
      <vt:lpstr>What Happened to Eve?</vt:lpstr>
      <vt:lpstr>What Happened to Eve?</vt:lpstr>
      <vt:lpstr>What Happened to Eve?</vt:lpstr>
      <vt:lpstr>What Happened to Eve?</vt:lpstr>
      <vt:lpstr>What Happened to Eve?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Happened to Eve?</dc:title>
  <dc:creator>William Gibson</dc:creator>
  <cp:lastModifiedBy>William Gibson</cp:lastModifiedBy>
  <cp:revision>2</cp:revision>
  <dcterms:created xsi:type="dcterms:W3CDTF">2019-03-02T15:39:27Z</dcterms:created>
  <dcterms:modified xsi:type="dcterms:W3CDTF">2019-03-02T16:08:26Z</dcterms:modified>
</cp:coreProperties>
</file>