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1005"/>
  </p:normalViewPr>
  <p:slideViewPr>
    <p:cSldViewPr snapToGrid="0" snapToObjects="1">
      <p:cViewPr varScale="1">
        <p:scale>
          <a:sx n="78" d="100"/>
          <a:sy n="78" d="100"/>
        </p:scale>
        <p:origin x="1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16C43-065E-654C-8729-41A2335A5CF9}" type="datetimeFigureOut">
              <a:rPr lang="en-US" smtClean="0"/>
              <a:t>6/5/19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644FC-6271-D04A-BE63-5B8F85F00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6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world of perfection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God’s dwelling (Rev 12.7-9)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the righteous (Rev 22.15)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praise and worship (Rev 15.3,4)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Beauty (Rev 21.2)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Eternal home (Rev 22.5)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Joy and satisfaction (Rev 21.4)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Without sickness, pain, sorrow, crying, mourning, violence, war, death, hunger, or thirst (Rev 21.4; 7.16-17)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Rest (Rev 14.13)</a:t>
            </a:r>
          </a:p>
          <a:p>
            <a:r>
              <a:rPr lang="en-US" dirty="0"/>
              <a:t>Heaven is where every need is met: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the poor - it is rich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the depressed - it is happiness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the hungry - it is a feast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the beaten -  it comfort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the dying -  it is eternal life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the lonely - it is community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the tired - it is rest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644FC-6271-D04A-BE63-5B8F85F007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1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6A428-8E81-5648-908B-37FB47621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AC695B-707E-E24B-A398-1B7E90B4E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7A343-5345-C848-AD6A-851CF19C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2AA-BF11-644F-88C4-BD77A2D523BA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2EAD9-8C69-0540-9CEB-78154331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4B292-C6BD-0E47-B357-3701BDE92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F99E1-7A06-1A4B-8080-EF93E06ACB5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nature&#10;&#10;Description automatically generated">
            <a:extLst>
              <a:ext uri="{FF2B5EF4-FFF2-40B4-BE49-F238E27FC236}">
                <a16:creationId xmlns:a16="http://schemas.microsoft.com/office/drawing/2014/main" id="{B6EB0B03-EA84-B54E-9234-1424ED638B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1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5213E-8C94-6F43-B6E3-F22D6D53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B57D32-DA92-2840-87C3-37FD3D4CB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320D0-8FF6-5447-9CB2-387A02D4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2AA-BF11-644F-88C4-BD77A2D523BA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D571A-ABF5-6842-BAD9-78CD9CEF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37A1C-A4E1-A640-A175-6FEF7B2A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F99E1-7A06-1A4B-8080-EF93E06A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0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889D73-4829-924F-A71A-C5090D1F2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F8B41F-182D-6447-9A91-1F15A9DF5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01EB4-AC38-4C41-B1A8-22FDD7254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2AA-BF11-644F-88C4-BD77A2D523BA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9DC48-7E61-464B-97BF-9C06498C1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3245E-9470-264D-AAD7-4F5B38BA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F99E1-7A06-1A4B-8080-EF93E06A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object&#10;&#10;Description automatically generated">
            <a:extLst>
              <a:ext uri="{FF2B5EF4-FFF2-40B4-BE49-F238E27FC236}">
                <a16:creationId xmlns:a16="http://schemas.microsoft.com/office/drawing/2014/main" id="{8AAFE23F-6273-5A4F-A0D9-3B4CB40741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6727"/>
            <a:ext cx="12192000" cy="68647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0003BB-2784-094C-839A-73602886E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7FC70-4E40-1843-82A9-32A95203C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4D0BA-3AA0-4B41-9ADA-4FA04C9AA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2AA-BF11-644F-88C4-BD77A2D523BA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BF293-06F8-E14D-ACB8-16AE87EA3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A4702-A72C-9746-8270-FC5D2879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F99E1-7A06-1A4B-8080-EF93E06A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9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74A5F-A932-2040-8799-273988359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51C61-A58D-F947-B980-3E948563A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63940-CF64-5444-B30C-E42A997C9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2AA-BF11-644F-88C4-BD77A2D523BA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DC7D8-C15A-3F4C-88E7-CFE40C18A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BE90-D992-144A-8B20-BE1A2B99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F99E1-7A06-1A4B-8080-EF93E06A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3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40CBF-9D84-7C41-83C6-2B86EE71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5ECB7-C9FD-A548-A9F0-E598BBB201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09460-5A0C-7C4D-8178-7F0FD1D12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95747-D952-1F4A-9D10-AB24AB78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2AA-BF11-644F-88C4-BD77A2D523BA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B0018-FDD6-0B4C-9E1C-2FA1AC78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D7C22-4C39-DE4D-873A-36462C1C7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F99E1-7A06-1A4B-8080-EF93E06A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B540B-615B-2641-8D68-3A399DC13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05D1B-E0A6-7249-A331-F36573FC6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C8E6A9-353C-2340-955D-3BE24B791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36BA64-E228-0C48-9978-D6D29AE2A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FFAD8-E1E8-A84F-8350-ADA9630DB9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C9577F-07FB-DB45-B718-9945CF3B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2AA-BF11-644F-88C4-BD77A2D523BA}" type="datetimeFigureOut">
              <a:rPr lang="en-US" smtClean="0"/>
              <a:t>6/5/19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86467E-6BC6-7640-B280-B0A176E1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1BD530-4E5A-7344-A692-D208076D8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F99E1-7A06-1A4B-8080-EF93E06A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7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32135-BCCC-B94D-A528-7165FC1FB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959461-9060-E240-B178-05F62D126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2AA-BF11-644F-88C4-BD77A2D523BA}" type="datetimeFigureOut">
              <a:rPr lang="en-US" smtClean="0"/>
              <a:t>6/5/19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EEC71-E07C-FF43-BA67-B4A733C7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DC8FCE-DA0A-A94F-8A39-5290D42E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F99E1-7A06-1A4B-8080-EF93E06A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2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012201-1292-334A-A780-DFFD4476C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2AA-BF11-644F-88C4-BD77A2D523BA}" type="datetimeFigureOut">
              <a:rPr lang="en-US" smtClean="0"/>
              <a:t>6/5/19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07361-6CE4-124D-92D5-607E4DF2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3D951-A2E5-5142-A617-E44F6030E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F99E1-7A06-1A4B-8080-EF93E06A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5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26C50-2E78-9A4B-978A-28A0A8B86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468C0-0D9D-C846-BD7E-F53D5D6AD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1C3175-2961-4442-9335-F397758F7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A10C9-A8F3-FE49-BA8A-36650B069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2AA-BF11-644F-88C4-BD77A2D523BA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957C3-D40C-0D44-91C7-4F553B0C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36899-5F0C-3244-982C-72225B4FC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F99E1-7A06-1A4B-8080-EF93E06A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5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7C706-030D-5E49-82B2-807164824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BE824C-04CE-CF4D-B1A4-7EFFDCDFD0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6ED49E-CFCD-0548-AEBE-C5902AA7F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3FB93-FB76-3242-89BA-CC2A41FE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2AA-BF11-644F-88C4-BD77A2D523BA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857C4-0074-C348-B4AD-20C21AD3A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542D5-7FF5-9341-A6B2-9D193F1F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F99E1-7A06-1A4B-8080-EF93E06A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3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25ED61-C3CF-3D4D-9D8D-94553F87F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29FC1-4989-A54A-892C-7FF3F143F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813EB-6E54-FC45-9EB3-D8E4D87719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2AA-BF11-644F-88C4-BD77A2D523BA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EC57F-7398-8D41-AB77-721EE64A4B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1A22E-CEA3-4645-8811-D9B162DDE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F99E1-7A06-1A4B-8080-EF93E06A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2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C8C93-D051-4043-B994-D3A5E32653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A2693B-56D2-5549-973A-99947D660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7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D84F-88D0-A749-8067-46671A37F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World Without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18630-5BF7-4844-9DEC-A43BF7BC5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there is no God, there is no creation.</a:t>
            </a:r>
          </a:p>
          <a:p>
            <a:r>
              <a:rPr lang="en-US" dirty="0"/>
              <a:t>If there is no God, man will create a god out of something less.</a:t>
            </a:r>
          </a:p>
          <a:p>
            <a:r>
              <a:rPr lang="en-US" dirty="0"/>
              <a:t>If there is no God, there is no objective standard for decisions, morality, or any order for society.</a:t>
            </a:r>
          </a:p>
          <a:p>
            <a:r>
              <a:rPr lang="en-US" dirty="0"/>
              <a:t>One great consequence to there being no God is that there is no learning from the past, no trust in the present, and hope for the future.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05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75369-ABFB-8948-A633-DA403BF6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World of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D08A3-9A6F-8140-8DF8-D38D6DC8D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hope because we have purpose</a:t>
            </a:r>
          </a:p>
          <a:p>
            <a:r>
              <a:rPr lang="en-US" dirty="0"/>
              <a:t>We hope because we have provision</a:t>
            </a:r>
          </a:p>
          <a:p>
            <a:r>
              <a:rPr lang="en-US" dirty="0"/>
              <a:t>We hope because we have people</a:t>
            </a:r>
          </a:p>
          <a:p>
            <a:r>
              <a:rPr lang="en-US" dirty="0"/>
              <a:t>We hope because we have promises</a:t>
            </a:r>
          </a:p>
        </p:txBody>
      </p:sp>
    </p:spTree>
    <p:extLst>
      <p:ext uri="{BB962C8B-B14F-4D97-AF65-F5344CB8AC3E}">
        <p14:creationId xmlns:p14="http://schemas.microsoft.com/office/powerpoint/2010/main" val="137797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F1FAA-90EE-464C-8160-C0EABCA8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World of Tomorrow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E0F31-0A2C-9B42-8A46-F3C66C94D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world of perfection</a:t>
            </a:r>
          </a:p>
          <a:p>
            <a:r>
              <a:rPr lang="en-US" dirty="0"/>
              <a:t>A world where every need is met</a:t>
            </a:r>
          </a:p>
          <a:p>
            <a:r>
              <a:rPr lang="en-US" dirty="0"/>
              <a:t>A world that depends on His redemption and not our perfection</a:t>
            </a:r>
          </a:p>
          <a:p>
            <a:r>
              <a:rPr lang="en-US" dirty="0"/>
              <a:t>A world that is unearned</a:t>
            </a:r>
          </a:p>
          <a:p>
            <a:r>
              <a:rPr lang="en-US" dirty="0"/>
              <a:t>A world that is intimate, personal, and based on relationship</a:t>
            </a:r>
          </a:p>
        </p:txBody>
      </p:sp>
    </p:spTree>
    <p:extLst>
      <p:ext uri="{BB962C8B-B14F-4D97-AF65-F5344CB8AC3E}">
        <p14:creationId xmlns:p14="http://schemas.microsoft.com/office/powerpoint/2010/main" val="325336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288</Words>
  <Application>Microsoft Macintosh PowerPoint</Application>
  <PresentationFormat>Widescreen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A World Without God</vt:lpstr>
      <vt:lpstr>A World of Hope</vt:lpstr>
      <vt:lpstr>The World of Tomorrow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Shanks</dc:creator>
  <cp:lastModifiedBy>Joseph Shanks</cp:lastModifiedBy>
  <cp:revision>2</cp:revision>
  <dcterms:created xsi:type="dcterms:W3CDTF">2019-06-05T15:02:26Z</dcterms:created>
  <dcterms:modified xsi:type="dcterms:W3CDTF">2019-06-05T15:15:32Z</dcterms:modified>
</cp:coreProperties>
</file>