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BFD1-9A2E-4046-9AAC-E27809B5F1B9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BA2C-661C-450F-A327-0B271FE4D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1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BFD1-9A2E-4046-9AAC-E27809B5F1B9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BA2C-661C-450F-A327-0B271FE4D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5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BFD1-9A2E-4046-9AAC-E27809B5F1B9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BA2C-661C-450F-A327-0B271FE4D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9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BFD1-9A2E-4046-9AAC-E27809B5F1B9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BA2C-661C-450F-A327-0B271FE4D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9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BFD1-9A2E-4046-9AAC-E27809B5F1B9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BA2C-661C-450F-A327-0B271FE4D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9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BFD1-9A2E-4046-9AAC-E27809B5F1B9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BA2C-661C-450F-A327-0B271FE4D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9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BFD1-9A2E-4046-9AAC-E27809B5F1B9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BA2C-661C-450F-A327-0B271FE4D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4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BFD1-9A2E-4046-9AAC-E27809B5F1B9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BA2C-661C-450F-A327-0B271FE4D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9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BFD1-9A2E-4046-9AAC-E27809B5F1B9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BA2C-661C-450F-A327-0B271FE4D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5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BFD1-9A2E-4046-9AAC-E27809B5F1B9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BA2C-661C-450F-A327-0B271FE4D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8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BFD1-9A2E-4046-9AAC-E27809B5F1B9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BA2C-661C-450F-A327-0B271FE4D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7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D8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4BFD1-9A2E-4046-9AAC-E27809B5F1B9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EBA2C-661C-450F-A327-0B271FE4D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0B9E9-3689-48EB-A9B8-D2BED06BE0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20:35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265E2-7BEE-4754-8800-97874CF5F7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“Remember the words of the Lord Jesus: </a:t>
            </a:r>
            <a:b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‘It is more blessed to give than to receive.’”</a:t>
            </a:r>
          </a:p>
        </p:txBody>
      </p:sp>
    </p:spTree>
    <p:extLst>
      <p:ext uri="{BB962C8B-B14F-4D97-AF65-F5344CB8AC3E}">
        <p14:creationId xmlns:p14="http://schemas.microsoft.com/office/powerpoint/2010/main" val="251531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7600-5696-45FF-9344-37BCFCA8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 the context…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45153-9053-4BA0-8D2C-F84CB1BEB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The tremendous effort he expended on these people in Ephesus (20:17-21, 31).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What little he asked for in return (20:33-35).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The love and appreciation they had for him </a:t>
            </a:r>
            <a:br>
              <a:rPr lang="en-US" dirty="0"/>
            </a:br>
            <a:r>
              <a:rPr lang="en-US" dirty="0"/>
              <a:t>(20:36-38).</a:t>
            </a:r>
          </a:p>
        </p:txBody>
      </p:sp>
    </p:spTree>
    <p:extLst>
      <p:ext uri="{BB962C8B-B14F-4D97-AF65-F5344CB8AC3E}">
        <p14:creationId xmlns:p14="http://schemas.microsoft.com/office/powerpoint/2010/main" val="252109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7600-5696-45FF-9344-37BCFCA8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rule by which Paul lived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45153-9053-4BA0-8D2C-F84CB1BEB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“I am a debtor…” (Romans 1:14).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Big difference between this and “they owe me.”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1 Corinthians 10:24, 32-33; Philippians 1:8.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Lived by it, even when disappointed with the “return.”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Galatians 4:13-16; 2 Corinthians 12:14-15.</a:t>
            </a:r>
          </a:p>
        </p:txBody>
      </p:sp>
    </p:spTree>
    <p:extLst>
      <p:ext uri="{BB962C8B-B14F-4D97-AF65-F5344CB8AC3E}">
        <p14:creationId xmlns:p14="http://schemas.microsoft.com/office/powerpoint/2010/main" val="8074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7600-5696-45FF-9344-37BCFCA8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Perfectly Exemplified by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45153-9053-4BA0-8D2C-F84CB1BEB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Philippians 2:3-11.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2 Corinthians 8:9.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Even when “His own did not receive Him” (John 1:11), even when persecuted and crucified, even when his chosen 12 continually disappointed Him, even when these same men forsook Him and fled.</a:t>
            </a:r>
          </a:p>
        </p:txBody>
      </p:sp>
    </p:spTree>
    <p:extLst>
      <p:ext uri="{BB962C8B-B14F-4D97-AF65-F5344CB8AC3E}">
        <p14:creationId xmlns:p14="http://schemas.microsoft.com/office/powerpoint/2010/main" val="162568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7600-5696-45FF-9344-37BCFCA8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45153-9053-4BA0-8D2C-F84CB1BEB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Keeps us from becoming discontented.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Too busy to think, “woe is me.”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“God is not unjust to forget your work and labor of love which you have shown toward His name, in that you have ministered to the saints and do minister” </a:t>
            </a:r>
            <a:br>
              <a:rPr lang="en-US" dirty="0"/>
            </a:br>
            <a:r>
              <a:rPr lang="en-US" dirty="0"/>
              <a:t>(Hebrews 6:10).</a:t>
            </a:r>
          </a:p>
        </p:txBody>
      </p:sp>
    </p:spTree>
    <p:extLst>
      <p:ext uri="{BB962C8B-B14F-4D97-AF65-F5344CB8AC3E}">
        <p14:creationId xmlns:p14="http://schemas.microsoft.com/office/powerpoint/2010/main" val="293438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7600-5696-45FF-9344-37BCFCA8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45153-9053-4BA0-8D2C-F84CB1BEB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140881" cy="4351338"/>
          </a:xfrm>
        </p:spPr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Helps us better appreciate what others do for us.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Paul specifically mentioned people like Phoebe </a:t>
            </a:r>
            <a:br>
              <a:rPr lang="en-US" dirty="0"/>
            </a:br>
            <a:r>
              <a:rPr lang="en-US" dirty="0"/>
              <a:t>(Rom. 16:1-2); Aquila and Priscilla (Rom. 16:3-4); </a:t>
            </a:r>
            <a:br>
              <a:rPr lang="en-US" dirty="0"/>
            </a:br>
            <a:r>
              <a:rPr lang="en-US" dirty="0"/>
              <a:t>Timothy (Phil. 2:19-24); Titus (2 Cor. 7:6); </a:t>
            </a:r>
            <a:br>
              <a:rPr lang="en-US" dirty="0"/>
            </a:br>
            <a:r>
              <a:rPr lang="en-US" dirty="0"/>
              <a:t>Epaphroditus (Phil. 2:25-30); </a:t>
            </a:r>
            <a:r>
              <a:rPr lang="en-US" dirty="0" err="1"/>
              <a:t>Onesiphorous</a:t>
            </a:r>
            <a:r>
              <a:rPr lang="en-US" dirty="0"/>
              <a:t> (2 Tim. 1:16).</a:t>
            </a:r>
          </a:p>
        </p:txBody>
      </p:sp>
    </p:spTree>
    <p:extLst>
      <p:ext uri="{BB962C8B-B14F-4D97-AF65-F5344CB8AC3E}">
        <p14:creationId xmlns:p14="http://schemas.microsoft.com/office/powerpoint/2010/main" val="99186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7600-5696-45FF-9344-37BCFCA8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45153-9053-4BA0-8D2C-F84CB1BEB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Stirs up the same in others, even if not directed back to us.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“And his (Titus) affections are greater for you as he remembers the obedience of you all, how with fear and trembling you received him” (2 Cor. 7:15).</a:t>
            </a:r>
          </a:p>
        </p:txBody>
      </p:sp>
    </p:spTree>
    <p:extLst>
      <p:ext uri="{BB962C8B-B14F-4D97-AF65-F5344CB8AC3E}">
        <p14:creationId xmlns:p14="http://schemas.microsoft.com/office/powerpoint/2010/main" val="328264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7600-5696-45FF-9344-37BCFCA8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45153-9053-4BA0-8D2C-F84CB1BEB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Helps us to overcome other temptations and sin.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Look at the works of the flesh in Galatians 5:19-21.</a:t>
            </a:r>
          </a:p>
        </p:txBody>
      </p:sp>
    </p:spTree>
    <p:extLst>
      <p:ext uri="{BB962C8B-B14F-4D97-AF65-F5344CB8AC3E}">
        <p14:creationId xmlns:p14="http://schemas.microsoft.com/office/powerpoint/2010/main" val="151641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7600-5696-45FF-9344-37BCFCA8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45153-9053-4BA0-8D2C-F84CB1BEB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Brings glory to God.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Philippians 1:8-11.</a:t>
            </a:r>
          </a:p>
        </p:txBody>
      </p:sp>
    </p:spTree>
    <p:extLst>
      <p:ext uri="{BB962C8B-B14F-4D97-AF65-F5344CB8AC3E}">
        <p14:creationId xmlns:p14="http://schemas.microsoft.com/office/powerpoint/2010/main" val="379153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300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 Unicode</vt:lpstr>
      <vt:lpstr>Office Theme</vt:lpstr>
      <vt:lpstr>Acts 20:35</vt:lpstr>
      <vt:lpstr>Note the context…</vt:lpstr>
      <vt:lpstr>The rule by which Paul lived</vt:lpstr>
      <vt:lpstr>Perfectly Exemplified by Jesus</vt:lpstr>
      <vt:lpstr>Benefits</vt:lpstr>
      <vt:lpstr>Benefits</vt:lpstr>
      <vt:lpstr>Benefits</vt:lpstr>
      <vt:lpstr>Benefits</vt:lpstr>
      <vt:lpstr>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20:35</dc:title>
  <dc:creator>Prattmont PC</dc:creator>
  <cp:lastModifiedBy>Prattmont PC</cp:lastModifiedBy>
  <cp:revision>12</cp:revision>
  <cp:lastPrinted>2019-06-29T22:06:16Z</cp:lastPrinted>
  <dcterms:created xsi:type="dcterms:W3CDTF">2019-06-28T18:29:08Z</dcterms:created>
  <dcterms:modified xsi:type="dcterms:W3CDTF">2019-06-29T22:17:35Z</dcterms:modified>
</cp:coreProperties>
</file>