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8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6B34D-8500-414B-B870-D33BDE345F38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27DEF-39CC-42D7-B145-C9382F22C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B19B26-F537-4C44-B315-6787298C9FFD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59360AA-191C-40A1-A269-479E78181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devil is powerful and relentless!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know that from Scripture and from experience.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Overconfidence plays right into the devil’s hands.</a:t>
            </a:r>
          </a:p>
          <a:p>
            <a:pPr lvl="1"/>
            <a:r>
              <a:rPr lang="en-US" sz="3600" dirty="0" smtClean="0"/>
              <a:t>Leads to carelessness; can’t afford that against a “roaring lion” (1 Pet. 5:8).</a:t>
            </a:r>
          </a:p>
          <a:p>
            <a:pPr lvl="1"/>
            <a:r>
              <a:rPr lang="en-US" sz="3600" dirty="0" smtClean="0"/>
              <a:t>“Therefore let him who thinks he stands take heed lest he fall” </a:t>
            </a:r>
            <a:br>
              <a:rPr lang="en-US" sz="3600" dirty="0" smtClean="0"/>
            </a:br>
            <a:r>
              <a:rPr lang="en-US" sz="3600" dirty="0" smtClean="0"/>
              <a:t>(1 Cor. 10:12).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Pray</a:t>
            </a:r>
          </a:p>
          <a:p>
            <a:pPr lvl="1"/>
            <a:r>
              <a:rPr lang="en-US" sz="3600" dirty="0" smtClean="0"/>
              <a:t>“Do not lead us into temptation… (Matt. 6:13).</a:t>
            </a:r>
          </a:p>
          <a:p>
            <a:pPr lvl="1"/>
            <a:r>
              <a:rPr lang="en-US" sz="3600" dirty="0" smtClean="0"/>
              <a:t>“Watch and pray, lest you enter into temptation… (Matt. 26:41).</a:t>
            </a:r>
          </a:p>
          <a:p>
            <a:pPr lvl="1"/>
            <a:r>
              <a:rPr lang="en-US" sz="3600" dirty="0" smtClean="0"/>
              <a:t>Our High Priest understands!</a:t>
            </a:r>
            <a:br>
              <a:rPr lang="en-US" sz="3600" dirty="0" smtClean="0"/>
            </a:br>
            <a:r>
              <a:rPr lang="en-US" sz="3600" dirty="0" smtClean="0"/>
              <a:t>(Heb. 2:16-18; 4:14-16).</a:t>
            </a:r>
          </a:p>
          <a:p>
            <a:pPr lvl="1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05800" cy="4625609"/>
          </a:xfrm>
        </p:spPr>
        <p:txBody>
          <a:bodyPr>
            <a:noAutofit/>
          </a:bodyPr>
          <a:lstStyle/>
          <a:p>
            <a:r>
              <a:rPr lang="en-US" sz="3600" dirty="0" smtClean="0"/>
              <a:t>Flee temptation and sin, an oft repeated admonition (1 Cor. 6:18; 10:14; </a:t>
            </a:r>
            <a:br>
              <a:rPr lang="en-US" sz="3600" dirty="0" smtClean="0"/>
            </a:br>
            <a:r>
              <a:rPr lang="en-US" sz="3600" dirty="0" smtClean="0"/>
              <a:t>1 Tim. 6:11; 2 Tim. 2:22).</a:t>
            </a:r>
          </a:p>
          <a:p>
            <a:pPr lvl="1"/>
            <a:r>
              <a:rPr lang="en-US" sz="3600" dirty="0" smtClean="0"/>
              <a:t>Literally flee, like Joseph (Gen. 39:7-12).</a:t>
            </a:r>
          </a:p>
          <a:p>
            <a:pPr lvl="1"/>
            <a:r>
              <a:rPr lang="en-US" sz="3600" dirty="0" smtClean="0"/>
              <a:t>“A prudent man foresees evil and hides himself, but the simple pass on and are punished (Prov. 22:3).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Guard our heart (or mind).</a:t>
            </a:r>
          </a:p>
          <a:p>
            <a:pPr lvl="1"/>
            <a:r>
              <a:rPr lang="en-US" sz="3400" dirty="0" smtClean="0"/>
              <a:t>“For out of it spring the issues of life” (Prov. 4:23).</a:t>
            </a:r>
          </a:p>
          <a:p>
            <a:pPr lvl="1"/>
            <a:r>
              <a:rPr lang="en-US" sz="3400" dirty="0" smtClean="0"/>
              <a:t>“I have made a covenant with my eyes” </a:t>
            </a:r>
            <a:br>
              <a:rPr lang="en-US" sz="3400" dirty="0" smtClean="0"/>
            </a:br>
            <a:r>
              <a:rPr lang="en-US" sz="3400" dirty="0" smtClean="0"/>
              <a:t>(Job 31:1).</a:t>
            </a:r>
          </a:p>
          <a:p>
            <a:pPr lvl="1"/>
            <a:r>
              <a:rPr lang="en-US" sz="3400" dirty="0" smtClean="0"/>
              <a:t>“Your word I have hidden in my heart, that I might not sin against You” </a:t>
            </a:r>
            <a:br>
              <a:rPr lang="en-US" sz="3400" dirty="0" smtClean="0"/>
            </a:br>
            <a:r>
              <a:rPr lang="en-US" sz="3400" dirty="0" smtClean="0"/>
              <a:t>(Psa. 119:11).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“Shun evil companions” (</a:t>
            </a:r>
            <a:r>
              <a:rPr lang="en-US" sz="3600" i="1" dirty="0" smtClean="0"/>
              <a:t>Yield Not to Temptation</a:t>
            </a:r>
            <a:r>
              <a:rPr lang="en-US" sz="3600" dirty="0" smtClean="0"/>
              <a:t>).</a:t>
            </a:r>
          </a:p>
          <a:p>
            <a:pPr lvl="1"/>
            <a:r>
              <a:rPr lang="en-US" sz="3600" dirty="0" smtClean="0"/>
              <a:t>“The righteous should choose his friends carefully, for the way of the wicked leads them astray” </a:t>
            </a:r>
            <a:br>
              <a:rPr lang="en-US" sz="3600" dirty="0" smtClean="0"/>
            </a:br>
            <a:r>
              <a:rPr lang="en-US" sz="3600" dirty="0" smtClean="0"/>
              <a:t>(Prov. 12:26).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Remove any and all stumbling blocks.</a:t>
            </a:r>
          </a:p>
          <a:p>
            <a:pPr lvl="1"/>
            <a:r>
              <a:rPr lang="en-US" sz="3600" dirty="0" smtClean="0"/>
              <a:t>“If your right eye causes you to sin, pluck it out and cast it from you; for it is more profitable for you that one of your members perish, than for your whole body to be cast into hell”</a:t>
            </a:r>
            <a:br>
              <a:rPr lang="en-US" sz="3600" dirty="0" smtClean="0"/>
            </a:br>
            <a:r>
              <a:rPr lang="en-US" sz="3600" dirty="0" smtClean="0"/>
              <a:t>(Matt. 5:29).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Keep our anger in check.</a:t>
            </a:r>
          </a:p>
          <a:p>
            <a:pPr lvl="1"/>
            <a:r>
              <a:rPr lang="en-US" sz="3600" dirty="0" smtClean="0"/>
              <a:t>“Be angry and do not sin: do not let the sun go down on your wrath, nor give place to the devil” (Eph. 4:26-27).</a:t>
            </a:r>
          </a:p>
          <a:p>
            <a:pPr lvl="1"/>
            <a:r>
              <a:rPr lang="en-US" sz="3600" dirty="0" smtClean="0"/>
              <a:t>When we’re angry, it makes </a:t>
            </a:r>
            <a:r>
              <a:rPr lang="en-US" sz="3600" dirty="0" smtClean="0"/>
              <a:t>it much harder to control </a:t>
            </a:r>
            <a:r>
              <a:rPr lang="en-US" sz="3600" dirty="0" smtClean="0"/>
              <a:t>our thoughts</a:t>
            </a:r>
            <a:r>
              <a:rPr lang="en-US" sz="3600" dirty="0" smtClean="0"/>
              <a:t>, </a:t>
            </a:r>
            <a:r>
              <a:rPr lang="en-US" sz="3600" dirty="0" smtClean="0"/>
              <a:t>our speech</a:t>
            </a:r>
            <a:r>
              <a:rPr lang="en-US" sz="3600" dirty="0" smtClean="0"/>
              <a:t>, </a:t>
            </a:r>
            <a:r>
              <a:rPr lang="en-US" sz="3600" dirty="0" smtClean="0"/>
              <a:t>and our actions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Learn to desire good things instead of sinful things.</a:t>
            </a:r>
          </a:p>
          <a:p>
            <a:pPr lvl="1"/>
            <a:r>
              <a:rPr lang="en-US" sz="3600" dirty="0" smtClean="0"/>
              <a:t>Unlike the Israelites (1 Cor. 10:6).</a:t>
            </a:r>
          </a:p>
          <a:p>
            <a:pPr lvl="1"/>
            <a:r>
              <a:rPr lang="en-US" sz="3600" dirty="0" smtClean="0"/>
              <a:t>“…each </a:t>
            </a:r>
            <a:r>
              <a:rPr lang="en-US" sz="3600" dirty="0" smtClean="0"/>
              <a:t>one is tempted when he is drawn away by his own desires and enticed” (Jam. 1:14).</a:t>
            </a:r>
          </a:p>
          <a:p>
            <a:pPr lvl="1"/>
            <a:r>
              <a:rPr lang="en-US" sz="3600" dirty="0" smtClean="0"/>
              <a:t>Romans 8:5-6.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smtClean="0"/>
              <a:t>we are </a:t>
            </a:r>
            <a:r>
              <a:rPr lang="en-US" dirty="0" smtClean="0"/>
              <a:t>not powerless against him.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Because we’ve got powerful resources on OUR side.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Overcome Temptation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Things to Think About and Things to Do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to Think </a:t>
            </a:r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Purpose of Christ’s death—to save us, not just from the guilt of sin, but also from the practice of sin.</a:t>
            </a:r>
          </a:p>
          <a:p>
            <a:pPr lvl="1"/>
            <a:r>
              <a:rPr lang="en-US" sz="3600" dirty="0" smtClean="0"/>
              <a:t>Titus 2:11-14; 2 Cor. 5:14-15.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Every temptation CAN be overcome, with God’s help.</a:t>
            </a:r>
          </a:p>
          <a:p>
            <a:pPr lvl="1"/>
            <a:r>
              <a:rPr lang="en-US" sz="3600" dirty="0" smtClean="0"/>
              <a:t>1 Cor. 10:13.</a:t>
            </a:r>
          </a:p>
          <a:p>
            <a:pPr lvl="1"/>
            <a:r>
              <a:rPr lang="en-US" sz="3600" dirty="0" smtClean="0"/>
              <a:t>The devil is powerful, but “He who is in you is greater than he who is in the world” (1 John 4:4).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Sin is not nearly as satisfying and fulfilling as the devil would have us believe. The pleasure fades very quickly.</a:t>
            </a:r>
          </a:p>
          <a:p>
            <a:pPr lvl="1"/>
            <a:r>
              <a:rPr lang="en-US" sz="3600" dirty="0" smtClean="0"/>
              <a:t>Moses understood that (Hebrews 11:24-26), and so should we.</a:t>
            </a:r>
          </a:p>
          <a:p>
            <a:pPr lvl="1"/>
            <a:r>
              <a:rPr lang="en-US" sz="3600" dirty="0" smtClean="0"/>
              <a:t>Sin can only satisfy the flesh; it cannot satisfy our deepest needs.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Sin is nothing to play around with, because it can make us its slave.</a:t>
            </a:r>
          </a:p>
          <a:p>
            <a:pPr lvl="1"/>
            <a:r>
              <a:rPr lang="en-US" sz="3600" dirty="0" smtClean="0"/>
              <a:t>2 Peter 2:18-22.</a:t>
            </a:r>
          </a:p>
          <a:p>
            <a:pPr lvl="1"/>
            <a:r>
              <a:rPr lang="en-US" sz="3600" dirty="0" smtClean="0"/>
              <a:t>“Sin will take you farther than you want to go, keep you longer than you want to stay, and cost you more than you want to pay.”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Sin is nothing to play around with, because it can make us its slave.</a:t>
            </a:r>
          </a:p>
          <a:p>
            <a:pPr lvl="1"/>
            <a:r>
              <a:rPr lang="en-US" sz="3600" dirty="0" smtClean="0"/>
              <a:t>“His own iniquities entrap the wicked man, and he is caught in the cords of his sin” (Prov. 5:22).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“Each victory will help you some other to win” (</a:t>
            </a:r>
            <a:r>
              <a:rPr lang="en-US" sz="3600" i="1" dirty="0" smtClean="0"/>
              <a:t>Yield Not to Temptation</a:t>
            </a:r>
            <a:r>
              <a:rPr lang="en-US" sz="3600" dirty="0" smtClean="0"/>
              <a:t>).</a:t>
            </a:r>
          </a:p>
          <a:p>
            <a:pPr lvl="1"/>
            <a:r>
              <a:rPr lang="en-US" sz="3600" dirty="0" smtClean="0"/>
              <a:t>Strength is gained each time we resist temptation, each time we exercise our faith.</a:t>
            </a:r>
          </a:p>
          <a:p>
            <a:pPr lvl="1"/>
            <a:r>
              <a:rPr lang="en-US" sz="3600" dirty="0" smtClean="0"/>
              <a:t>“NO”! the first time will make it easier the next time.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</TotalTime>
  <Words>663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The devil is powerful and relentless!</vt:lpstr>
      <vt:lpstr>But we are not powerless against him.</vt:lpstr>
      <vt:lpstr>How to Overcome Temptation</vt:lpstr>
      <vt:lpstr>Things to Think About</vt:lpstr>
      <vt:lpstr>Things to Think About</vt:lpstr>
      <vt:lpstr>Things to Think About</vt:lpstr>
      <vt:lpstr>Things to Think About</vt:lpstr>
      <vt:lpstr>Things to Think About</vt:lpstr>
      <vt:lpstr>Things to Think About</vt:lpstr>
      <vt:lpstr>Things to Think About</vt:lpstr>
      <vt:lpstr>Things to Do</vt:lpstr>
      <vt:lpstr>Things to Do</vt:lpstr>
      <vt:lpstr>Things to Do</vt:lpstr>
      <vt:lpstr>Things to Do</vt:lpstr>
      <vt:lpstr>Things to Do</vt:lpstr>
      <vt:lpstr>Things to Do</vt:lpstr>
      <vt:lpstr>Things to 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devil is powerful and relentless!</dc:title>
  <dc:creator>Bryan</dc:creator>
  <cp:lastModifiedBy>Bryan</cp:lastModifiedBy>
  <cp:revision>6</cp:revision>
  <dcterms:created xsi:type="dcterms:W3CDTF">2012-03-13T14:16:04Z</dcterms:created>
  <dcterms:modified xsi:type="dcterms:W3CDTF">2012-03-20T18:02:09Z</dcterms:modified>
</cp:coreProperties>
</file>