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7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2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6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4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6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5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CAC555-D1DD-4FCF-862E-1E24F204974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7EA0FC-398B-4D97-BB66-34B91AE81A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D7D9-C462-4267-98AD-943FF92FC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sz="4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Jonathan: Fearless Warrior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A6455-B0E9-4166-8EF0-F01A44B21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Samuel 14:1-23</a:t>
            </a:r>
          </a:p>
        </p:txBody>
      </p:sp>
    </p:spTree>
    <p:extLst>
      <p:ext uri="{BB962C8B-B14F-4D97-AF65-F5344CB8AC3E}">
        <p14:creationId xmlns:p14="http://schemas.microsoft.com/office/powerpoint/2010/main" val="137045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 from 1 Samuel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1000 men, Jonathan attacked a garrison of the Philistines.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Saul issued a call to arms to the other soldiers, but when they saw what they were up against, some went into hiding, and still others crossed over the Jordan River.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wanted no part of the Philistines.</a:t>
            </a:r>
          </a:p>
        </p:txBody>
      </p:sp>
    </p:spTree>
    <p:extLst>
      <p:ext uri="{BB962C8B-B14F-4D97-AF65-F5344CB8AC3E}">
        <p14:creationId xmlns:p14="http://schemas.microsoft.com/office/powerpoint/2010/main" val="13583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 from 1 Samuel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Philistines have the Israelites on the ropes.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Saul’s men have dwindled down to about 600, and the only ones left with sword and spear are Saul and Jonathan.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Philistines have a distinct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weapons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advantage.</a:t>
            </a:r>
          </a:p>
        </p:txBody>
      </p:sp>
    </p:spTree>
    <p:extLst>
      <p:ext uri="{BB962C8B-B14F-4D97-AF65-F5344CB8AC3E}">
        <p14:creationId xmlns:p14="http://schemas.microsoft.com/office/powerpoint/2010/main" val="140439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3832-086C-4E89-A1D8-67A55954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Aft>
                <a:spcPts val="2400"/>
              </a:spcAft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we see in Jonathan?</a:t>
            </a:r>
            <a:b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we see in him </a:t>
            </a:r>
            <a:b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will help 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63DD7-DA3C-49E7-9FE4-A9339D5BA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Samuel 14:1-23</a:t>
            </a:r>
          </a:p>
        </p:txBody>
      </p:sp>
    </p:spTree>
    <p:extLst>
      <p:ext uri="{BB962C8B-B14F-4D97-AF65-F5344CB8AC3E}">
        <p14:creationId xmlns:p14="http://schemas.microsoft.com/office/powerpoint/2010/main" val="69246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man with a plan (goal, objective)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14:1.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like Jonathan or Saul and his men (“sitting in the outskirts of Gibeah”)?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Goals, individually and collectively?</a:t>
            </a:r>
          </a:p>
        </p:txBody>
      </p:sp>
    </p:spTree>
    <p:extLst>
      <p:ext uri="{BB962C8B-B14F-4D97-AF65-F5344CB8AC3E}">
        <p14:creationId xmlns:p14="http://schemas.microsoft.com/office/powerpoint/2010/main" val="14505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man undeterred by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14:4-5, 13.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Obstacles for the apostles.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Obstacles for us.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4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man with great faith and optimism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14:6-7.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Apostles met their obstacles with faith and optimism—2 Cor. 4:7-18; 6:4, 10.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of faith illustrated throughout Hebrews 11.</a:t>
            </a:r>
          </a:p>
        </p:txBody>
      </p:sp>
    </p:spTree>
    <p:extLst>
      <p:ext uri="{BB962C8B-B14F-4D97-AF65-F5344CB8AC3E}">
        <p14:creationId xmlns:p14="http://schemas.microsoft.com/office/powerpoint/2010/main" val="339043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man who overcame the enemy (and all the obstacles along with way)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14:13-15.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6:10-11, 13-14.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2:14; 5:4.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Rev. 2-3 (“he who OVERCOMES…”)</a:t>
            </a:r>
          </a:p>
        </p:txBody>
      </p:sp>
    </p:spTree>
    <p:extLst>
      <p:ext uri="{BB962C8B-B14F-4D97-AF65-F5344CB8AC3E}">
        <p14:creationId xmlns:p14="http://schemas.microsoft.com/office/powerpoint/2010/main" val="543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6A9A-F0FA-4046-B390-BDC50989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man who stirred up others to join him in the fight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F1FB-3877-4B9E-978A-2F7AD5C6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685315" cy="40233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14:20-22.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most of the brethren in the Lord, having become confident by my chains, are much more bold to speak the word without fear” (Phil. 1:14).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zeal has stirred up the majority” (2 Cor. 9:2).</a:t>
            </a:r>
          </a:p>
        </p:txBody>
      </p:sp>
    </p:spTree>
    <p:extLst>
      <p:ext uri="{BB962C8B-B14F-4D97-AF65-F5344CB8AC3E}">
        <p14:creationId xmlns:p14="http://schemas.microsoft.com/office/powerpoint/2010/main" val="40318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</TotalTime>
  <Words>308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Lucida Sans Unicode</vt:lpstr>
      <vt:lpstr>Retrospect</vt:lpstr>
      <vt:lpstr>Jonathan: Fearless Warrior</vt:lpstr>
      <vt:lpstr>Background from 1 Samuel 13</vt:lpstr>
      <vt:lpstr>Background from 1 Samuel 13</vt:lpstr>
      <vt:lpstr>What do we see in Jonathan? What do we see in him  that will help us?</vt:lpstr>
      <vt:lpstr>A man with a plan (goal, objective)</vt:lpstr>
      <vt:lpstr>A man undeterred by obstacles</vt:lpstr>
      <vt:lpstr>A man with great faith and optimism</vt:lpstr>
      <vt:lpstr>A man who overcame the enemy (and all the obstacles along with way)</vt:lpstr>
      <vt:lpstr>A man who stirred up others to join him in the fight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Jonathan: A Man of Faith</dc:title>
  <dc:creator>Prattmont PC</dc:creator>
  <cp:lastModifiedBy>Prattmont PC</cp:lastModifiedBy>
  <cp:revision>16</cp:revision>
  <cp:lastPrinted>2019-07-18T22:52:59Z</cp:lastPrinted>
  <dcterms:created xsi:type="dcterms:W3CDTF">2019-07-18T18:02:21Z</dcterms:created>
  <dcterms:modified xsi:type="dcterms:W3CDTF">2019-07-19T19:35:29Z</dcterms:modified>
</cp:coreProperties>
</file>