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2A29-4144-45F2-B861-7ED928EA2E4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FD82-0F22-44EE-A3E2-F6C4B1826D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27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2A29-4144-45F2-B861-7ED928EA2E4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FD82-0F22-44EE-A3E2-F6C4B1826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8"/>
            <a:ext cx="5800725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2A29-4144-45F2-B861-7ED928EA2E4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FD82-0F22-44EE-A3E2-F6C4B1826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7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2A29-4144-45F2-B861-7ED928EA2E4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FD82-0F22-44EE-A3E2-F6C4B1826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0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2A29-4144-45F2-B861-7ED928EA2E4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FD82-0F22-44EE-A3E2-F6C4B1826D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98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2A29-4144-45F2-B861-7ED928EA2E4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FD82-0F22-44EE-A3E2-F6C4B1826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3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2A29-4144-45F2-B861-7ED928EA2E4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FD82-0F22-44EE-A3E2-F6C4B1826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16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2A29-4144-45F2-B861-7ED928EA2E4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FD82-0F22-44EE-A3E2-F6C4B1826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2A29-4144-45F2-B861-7ED928EA2E4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FD82-0F22-44EE-A3E2-F6C4B1826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3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27F2A29-4144-45F2-B861-7ED928EA2E4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F1FD82-0F22-44EE-A3E2-F6C4B1826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2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4948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3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2A29-4144-45F2-B861-7ED928EA2E4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FD82-0F22-44EE-A3E2-F6C4B1826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8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27F2A29-4144-45F2-B861-7ED928EA2E4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F1FD82-0F22-44EE-A3E2-F6C4B1826DD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81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B4E01-DE3A-4A88-9149-8F5828FBD1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Lesson 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DDCE28-96A8-43C0-B7BC-928B05C80C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cap="none" dirty="0">
                <a:solidFill>
                  <a:schemeClr val="tx1"/>
                </a:solidFill>
              </a:rPr>
              <a:t>Joshua 1-4</a:t>
            </a:r>
          </a:p>
        </p:txBody>
      </p:sp>
    </p:spTree>
    <p:extLst>
      <p:ext uri="{BB962C8B-B14F-4D97-AF65-F5344CB8AC3E}">
        <p14:creationId xmlns:p14="http://schemas.microsoft.com/office/powerpoint/2010/main" val="2174769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C6317-6BD9-4312-A8A1-3C15A54B8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Memorialized in Stone (4:7)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E050E-6F83-464A-819A-1577A0075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what two places were stones set up?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“When your children ask…” (4:6-7, 21-24)</a:t>
            </a:r>
          </a:p>
        </p:txBody>
      </p:sp>
    </p:spTree>
    <p:extLst>
      <p:ext uri="{BB962C8B-B14F-4D97-AF65-F5344CB8AC3E}">
        <p14:creationId xmlns:p14="http://schemas.microsoft.com/office/powerpoint/2010/main" val="257794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65EC7-E970-406E-B751-28D90B53E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>
                <a:solidFill>
                  <a:schemeClr val="tx1"/>
                </a:solidFill>
              </a:rPr>
              <a:t>Key Events in Joshua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DD186-486F-4806-8638-2781CD14C9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372186"/>
          </a:xfrm>
        </p:spPr>
        <p:txBody>
          <a:bodyPr>
            <a:noAutofit/>
          </a:bodyPr>
          <a:lstStyle/>
          <a:p>
            <a:pPr marL="0" indent="0" hangingPunct="0">
              <a:spcBef>
                <a:spcPts val="0"/>
              </a:spcBef>
              <a:spcAft>
                <a:spcPts val="13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1--God’s Charge to Joshua</a:t>
            </a:r>
          </a:p>
          <a:p>
            <a:pPr marL="0" indent="0" hangingPunct="0">
              <a:spcBef>
                <a:spcPts val="0"/>
              </a:spcBef>
              <a:spcAft>
                <a:spcPts val="13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2--Spies Sent to Jericho</a:t>
            </a:r>
          </a:p>
          <a:p>
            <a:pPr marL="0" indent="0" hangingPunct="0">
              <a:spcBef>
                <a:spcPts val="0"/>
              </a:spcBef>
              <a:spcAft>
                <a:spcPts val="13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3--Crossing the Jordan</a:t>
            </a:r>
          </a:p>
          <a:p>
            <a:pPr marL="0" indent="0" hangingPunct="0">
              <a:spcBef>
                <a:spcPts val="0"/>
              </a:spcBef>
              <a:spcAft>
                <a:spcPts val="13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4--Memorial Stones Set Up</a:t>
            </a:r>
          </a:p>
          <a:p>
            <a:pPr marL="0" indent="0" hangingPunct="0">
              <a:spcBef>
                <a:spcPts val="0"/>
              </a:spcBef>
              <a:spcAft>
                <a:spcPts val="13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5—Circumcision, Passover</a:t>
            </a:r>
          </a:p>
          <a:p>
            <a:pPr marL="0" indent="0" hangingPunct="0">
              <a:spcBef>
                <a:spcPts val="0"/>
              </a:spcBef>
              <a:spcAft>
                <a:spcPts val="13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6--Conquest of Jericho</a:t>
            </a:r>
          </a:p>
          <a:p>
            <a:pPr marL="346075" indent="-346075">
              <a:spcBef>
                <a:spcPts val="0"/>
              </a:spcBef>
              <a:spcAft>
                <a:spcPts val="13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7--Ai Defeats Israel; </a:t>
            </a:r>
            <a:r>
              <a:rPr lang="en-US" sz="2100" dirty="0" err="1">
                <a:solidFill>
                  <a:schemeClr val="tx1"/>
                </a:solidFill>
              </a:rPr>
              <a:t>Achan</a:t>
            </a:r>
            <a:r>
              <a:rPr lang="en-US" sz="2100" dirty="0">
                <a:solidFill>
                  <a:schemeClr val="tx1"/>
                </a:solidFill>
              </a:rPr>
              <a:t> Punished</a:t>
            </a:r>
          </a:p>
          <a:p>
            <a:pPr marL="0" indent="0">
              <a:spcBef>
                <a:spcPts val="0"/>
              </a:spcBef>
              <a:spcAft>
                <a:spcPts val="13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8--Israel Defeats Ai</a:t>
            </a:r>
          </a:p>
          <a:p>
            <a:pPr marL="0" indent="0">
              <a:spcBef>
                <a:spcPts val="0"/>
              </a:spcBef>
              <a:spcAft>
                <a:spcPts val="13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9—Treaty with Gibeonites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9F9D23-AB2C-4C28-83D6-5C6C0983F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3439" y="1845734"/>
            <a:ext cx="3949338" cy="4459272"/>
          </a:xfrm>
        </p:spPr>
        <p:txBody>
          <a:bodyPr>
            <a:noAutofit/>
          </a:bodyPr>
          <a:lstStyle/>
          <a:p>
            <a:pPr marL="0" indent="0" hangingPunct="0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10--Five Kings Defeated</a:t>
            </a:r>
          </a:p>
          <a:p>
            <a:pPr marL="0" indent="0" hangingPunct="0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11--More Conquests</a:t>
            </a:r>
          </a:p>
          <a:p>
            <a:pPr marL="0" indent="0" hangingPunct="0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12--List of Kings Conquered</a:t>
            </a:r>
          </a:p>
          <a:p>
            <a:pPr marL="0" indent="0" hangingPunct="0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13-19--Land Divided</a:t>
            </a:r>
          </a:p>
          <a:p>
            <a:pPr marL="0" indent="0" hangingPunct="0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20--Cities of Refuge</a:t>
            </a:r>
          </a:p>
          <a:p>
            <a:pPr marL="461963" indent="-461963" hangingPunct="0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21--Cities Given to Priests and Levites</a:t>
            </a:r>
          </a:p>
          <a:p>
            <a:pPr marL="0" indent="0" hangingPunct="0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22--E. Tribes Return Home</a:t>
            </a:r>
          </a:p>
          <a:p>
            <a:pPr marL="0" indent="0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100" dirty="0">
                <a:solidFill>
                  <a:schemeClr val="tx1"/>
                </a:solidFill>
              </a:rPr>
              <a:t>23-24--Farewell Speeches</a:t>
            </a:r>
          </a:p>
          <a:p>
            <a:pPr>
              <a:spcBef>
                <a:spcPts val="0"/>
              </a:spcBef>
              <a:spcAft>
                <a:spcPts val="1700"/>
              </a:spcAft>
            </a:pPr>
            <a:endParaRPr lang="en-US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232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ap crossing the jordan river">
            <a:extLst>
              <a:ext uri="{FF2B5EF4-FFF2-40B4-BE49-F238E27FC236}">
                <a16:creationId xmlns:a16="http://schemas.microsoft.com/office/drawing/2014/main" id="{95F111E2-3284-4936-8C4B-84F035112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874" y="113210"/>
            <a:ext cx="4116252" cy="6174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9264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C6317-6BD9-4312-A8A1-3C15A54B8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Gifts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E050E-6F83-464A-819A-1577A0075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Different forms of “give” appear 8 times in </a:t>
            </a:r>
            <a:r>
              <a:rPr lang="en-US" sz="24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ch.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1.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Most have reference to land of Canaan, but what else does He promise to give them? (1:13, 15).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REST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Deut. 12:10-11; 28:64-65; look for fulfillment of this later in Joshua.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N.T. references?</a:t>
            </a:r>
          </a:p>
        </p:txBody>
      </p:sp>
    </p:spTree>
    <p:extLst>
      <p:ext uri="{BB962C8B-B14F-4D97-AF65-F5344CB8AC3E}">
        <p14:creationId xmlns:p14="http://schemas.microsoft.com/office/powerpoint/2010/main" val="206047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C6317-6BD9-4312-A8A1-3C15A54B8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 Strong and Courageous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E050E-6F83-464A-819A-1577A0075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845734"/>
            <a:ext cx="7543800" cy="4023360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many times did the LORD say this to Joshua in vv. 6-9?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else said this to Joshua?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#22 in supplement hymnal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“Be strong in the Lord and in the power of His might” (Ephesians 6:10).</a:t>
            </a:r>
          </a:p>
        </p:txBody>
      </p:sp>
    </p:spTree>
    <p:extLst>
      <p:ext uri="{BB962C8B-B14F-4D97-AF65-F5344CB8AC3E}">
        <p14:creationId xmlns:p14="http://schemas.microsoft.com/office/powerpoint/2010/main" val="428424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C6317-6BD9-4312-A8A1-3C15A54B8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Standing on the Promises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E050E-6F83-464A-819A-1577A0075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would Joshua and his fellow-Israelites need to remember when faced with a superior army or a heavily fortified city?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“No man…” (1:5).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never…” (1:5).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LORD your God is with you…” (1:8).</a:t>
            </a:r>
          </a:p>
        </p:txBody>
      </p:sp>
    </p:spTree>
    <p:extLst>
      <p:ext uri="{BB962C8B-B14F-4D97-AF65-F5344CB8AC3E}">
        <p14:creationId xmlns:p14="http://schemas.microsoft.com/office/powerpoint/2010/main" val="397273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C6317-6BD9-4312-A8A1-3C15A54B8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Keep Your Nose in the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E050E-6F83-464A-819A-1577A0075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make his way “prosperous” and to have “good success,” what did Joshua need to do?</a:t>
            </a:r>
          </a:p>
        </p:txBody>
      </p:sp>
    </p:spTree>
    <p:extLst>
      <p:ext uri="{BB962C8B-B14F-4D97-AF65-F5344CB8AC3E}">
        <p14:creationId xmlns:p14="http://schemas.microsoft.com/office/powerpoint/2010/main" val="104896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C6317-6BD9-4312-A8A1-3C15A54B8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“By faith…Rahab did not perish…” (Hebrews 11:31).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E050E-6F83-464A-819A-1577A0075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did Rahab come to have faith? (2:8-11).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Where else is Rahab mentioned in the N.T.?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1:5; James 2:25.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besides Rahab demonstrates faith? (2:14).</a:t>
            </a:r>
          </a:p>
        </p:txBody>
      </p:sp>
    </p:spTree>
    <p:extLst>
      <p:ext uri="{BB962C8B-B14F-4D97-AF65-F5344CB8AC3E}">
        <p14:creationId xmlns:p14="http://schemas.microsoft.com/office/powerpoint/2010/main" val="403707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C6317-6BD9-4312-A8A1-3C15A54B8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“Here’s Your Sign” (3:5)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E050E-6F83-464A-819A-1577A0075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sign or wonder is performed in chapter 3?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Condition of the Jordan River at this time?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Purpose of this sign? (3:7; 4:14; 3:10)</a:t>
            </a:r>
          </a:p>
        </p:txBody>
      </p:sp>
    </p:spTree>
    <p:extLst>
      <p:ext uri="{BB962C8B-B14F-4D97-AF65-F5344CB8AC3E}">
        <p14:creationId xmlns:p14="http://schemas.microsoft.com/office/powerpoint/2010/main" val="136401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398</TotalTime>
  <Words>407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Lucida Sans Unicode</vt:lpstr>
      <vt:lpstr>Retrospect</vt:lpstr>
      <vt:lpstr>Lesson 7</vt:lpstr>
      <vt:lpstr>Key Events in Joshua</vt:lpstr>
      <vt:lpstr>PowerPoint Presentation</vt:lpstr>
      <vt:lpstr>Gifts from God</vt:lpstr>
      <vt:lpstr>Be Strong and Courageous</vt:lpstr>
      <vt:lpstr>Standing on the Promises</vt:lpstr>
      <vt:lpstr>Keep Your Nose in the Book</vt:lpstr>
      <vt:lpstr>“By faith…Rahab did not perish…” (Hebrews 11:31).</vt:lpstr>
      <vt:lpstr>“Here’s Your Sign” (3:5)</vt:lpstr>
      <vt:lpstr>Memorialized in Stone (4:7)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</dc:title>
  <dc:creator>Prattmont PC</dc:creator>
  <cp:lastModifiedBy>Prattmont PC</cp:lastModifiedBy>
  <cp:revision>20</cp:revision>
  <dcterms:created xsi:type="dcterms:W3CDTF">2019-08-14T15:02:35Z</dcterms:created>
  <dcterms:modified xsi:type="dcterms:W3CDTF">2019-08-14T21:40:55Z</dcterms:modified>
</cp:coreProperties>
</file>