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3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374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60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877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36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5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6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1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6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8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7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3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6886-0E23-4724-AEC6-0CD0A49C63D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3E2E85-38E3-4498-A869-90F3FC93E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98D06-0393-4F69-A4A4-E6ACD7750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Epistle of Jude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34214-0FC2-4F55-9D39-0E1DB5F377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2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“Not having the Spirit” (v. 19) doesn’t keep false teachers from claiming they do.</a:t>
            </a:r>
          </a:p>
        </p:txBody>
      </p:sp>
    </p:spTree>
    <p:extLst>
      <p:ext uri="{BB962C8B-B14F-4D97-AF65-F5344CB8AC3E}">
        <p14:creationId xmlns:p14="http://schemas.microsoft.com/office/powerpoint/2010/main" val="75922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What to Look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Why Jude “found it necessary” to write about something else (1-4).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How God punishes ungodly people—past, present, and future (5-7).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The character and methods of false teachers—it’s not like we haven’t seen it before (8-16).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The provisions God has made to protect us from such people, and to possibly even save some (17-23).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How God can still be glorified (24-25).</a:t>
            </a:r>
          </a:p>
        </p:txBody>
      </p:sp>
    </p:spTree>
    <p:extLst>
      <p:ext uri="{BB962C8B-B14F-4D97-AF65-F5344CB8AC3E}">
        <p14:creationId xmlns:p14="http://schemas.microsoft.com/office/powerpoint/2010/main" val="402378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It’s scary to think that people this dangerous can creep in </a:t>
            </a:r>
            <a:r>
              <a:rPr lang="en-US" sz="2400" b="1" dirty="0"/>
              <a:t>unnoticed</a:t>
            </a:r>
            <a:r>
              <a:rPr lang="en-US" sz="2400" dirty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Verse 4.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Verse 12: “hidden reefs in your love feasts” (NAS).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How? “Flattering people to gain advantage” (v. 16).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“clouds without water…trees without fruit” (v. 12).</a:t>
            </a:r>
          </a:p>
        </p:txBody>
      </p:sp>
    </p:spTree>
    <p:extLst>
      <p:ext uri="{BB962C8B-B14F-4D97-AF65-F5344CB8AC3E}">
        <p14:creationId xmlns:p14="http://schemas.microsoft.com/office/powerpoint/2010/main" val="328791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Once again we see why submission to authority is such an important principle.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Verse 8.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Isn’t that the issue with many of the examples cited in the text? The angels, Cain, </a:t>
            </a:r>
            <a:r>
              <a:rPr lang="en-US" sz="2200" dirty="0" err="1"/>
              <a:t>Korah</a:t>
            </a:r>
            <a:r>
              <a:rPr lang="en-US" sz="2200" dirty="0"/>
              <a:t>, etc.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Read v. 9.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Would never advertise themselves this way, but who ultimately was their source of authority? Verses 12, 16, 18.</a:t>
            </a:r>
          </a:p>
        </p:txBody>
      </p:sp>
    </p:spTree>
    <p:extLst>
      <p:ext uri="{BB962C8B-B14F-4D97-AF65-F5344CB8AC3E}">
        <p14:creationId xmlns:p14="http://schemas.microsoft.com/office/powerpoint/2010/main" val="174821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Be just as thankful for words of warning as we are words of encouragement.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Change of plans in vv. 3-4.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Much talk about judgment (eternal, too).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Prophecy of Enoch in vv. 14-15.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Yet, there is still grace, love, mercy, and peace sprinkled in this letter. (see 22-23).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Words of warning help preserve us in Christ Jesus (v. 1, vv. 17ff).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6708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“Not having the Spirit” (v. 19) doesn’t keep them from claiming they do.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“Yet in like manner these people also, </a:t>
            </a:r>
            <a:r>
              <a:rPr lang="en-US" sz="2000" b="1" dirty="0"/>
              <a:t>relying on their dreams</a:t>
            </a:r>
            <a:r>
              <a:rPr lang="en-US" sz="2000" dirty="0"/>
              <a:t>, defile the flesh…” (v. 8).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1 John 4:6—the test we use. See Jude 1:17.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Measure their words by the “faith which was once for all delivered to the saints” (v. 3).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“though you know all things once for all” (v. 5, NAS).</a:t>
            </a:r>
          </a:p>
        </p:txBody>
      </p:sp>
    </p:spTree>
    <p:extLst>
      <p:ext uri="{BB962C8B-B14F-4D97-AF65-F5344CB8AC3E}">
        <p14:creationId xmlns:p14="http://schemas.microsoft.com/office/powerpoint/2010/main" val="10014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It’s scary to think that people this dangerous can creep in </a:t>
            </a:r>
            <a:r>
              <a:rPr lang="en-US" sz="2800" b="1" dirty="0"/>
              <a:t>unnoticed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898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Once again we see why submission to authority is such an important principle.</a:t>
            </a:r>
          </a:p>
        </p:txBody>
      </p:sp>
    </p:spTree>
    <p:extLst>
      <p:ext uri="{BB962C8B-B14F-4D97-AF65-F5344CB8AC3E}">
        <p14:creationId xmlns:p14="http://schemas.microsoft.com/office/powerpoint/2010/main" val="4661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BF34-A44B-4109-9723-9C3683CC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95387"/>
          </a:xfrm>
        </p:spPr>
        <p:txBody>
          <a:bodyPr/>
          <a:lstStyle/>
          <a:p>
            <a:r>
              <a:rPr lang="en-US" dirty="0"/>
              <a:t>Points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71D9-CB1F-4945-895E-0F3033F38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63337"/>
            <a:ext cx="6591985" cy="4781005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Be just as thankful for words of warning as we are words of encouragement.</a:t>
            </a:r>
          </a:p>
        </p:txBody>
      </p:sp>
    </p:spTree>
    <p:extLst>
      <p:ext uri="{BB962C8B-B14F-4D97-AF65-F5344CB8AC3E}">
        <p14:creationId xmlns:p14="http://schemas.microsoft.com/office/powerpoint/2010/main" val="41060765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2172</TotalTime>
  <Words>472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Epistle of Jude</vt:lpstr>
      <vt:lpstr>What to Look For</vt:lpstr>
      <vt:lpstr>Points of Application</vt:lpstr>
      <vt:lpstr>Points of Application</vt:lpstr>
      <vt:lpstr>Points of Application</vt:lpstr>
      <vt:lpstr>Points of Application</vt:lpstr>
      <vt:lpstr>Points of Application</vt:lpstr>
      <vt:lpstr>Points of Application</vt:lpstr>
      <vt:lpstr>Points of Application</vt:lpstr>
      <vt:lpstr>Points of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Epistle of Jude</dc:title>
  <dc:creator>Prattmont PC</dc:creator>
  <cp:lastModifiedBy>Prattmont PC</cp:lastModifiedBy>
  <cp:revision>19</cp:revision>
  <dcterms:created xsi:type="dcterms:W3CDTF">2019-06-19T14:45:38Z</dcterms:created>
  <dcterms:modified xsi:type="dcterms:W3CDTF">2019-08-08T18:37:23Z</dcterms:modified>
</cp:coreProperties>
</file>