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8F69-1E00-4D81-BE83-9A9432607671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07BCC-54C5-426F-935D-ABDACC694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960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8F69-1E00-4D81-BE83-9A9432607671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07BCC-54C5-426F-935D-ABDACC694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784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8F69-1E00-4D81-BE83-9A9432607671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07BCC-54C5-426F-935D-ABDACC694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15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8F69-1E00-4D81-BE83-9A9432607671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07BCC-54C5-426F-935D-ABDACC694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665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8F69-1E00-4D81-BE83-9A9432607671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07BCC-54C5-426F-935D-ABDACC694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426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8F69-1E00-4D81-BE83-9A9432607671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07BCC-54C5-426F-935D-ABDACC694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753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8F69-1E00-4D81-BE83-9A9432607671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07BCC-54C5-426F-935D-ABDACC694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372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8F69-1E00-4D81-BE83-9A9432607671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07BCC-54C5-426F-935D-ABDACC694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484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8F69-1E00-4D81-BE83-9A9432607671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07BCC-54C5-426F-935D-ABDACC694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32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8F69-1E00-4D81-BE83-9A9432607671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07BCC-54C5-426F-935D-ABDACC694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289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8F69-1E00-4D81-BE83-9A9432607671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07BCC-54C5-426F-935D-ABDACC694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57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B8F69-1E00-4D81-BE83-9A9432607671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07BCC-54C5-426F-935D-ABDACC694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715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CDE35-BDF9-4AEC-A416-95D357C1F9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245809"/>
            <a:ext cx="6858000" cy="1564716"/>
          </a:xfrm>
        </p:spPr>
        <p:txBody>
          <a:bodyPr>
            <a:normAutofit/>
          </a:bodyPr>
          <a:lstStyle/>
          <a:p>
            <a:r>
              <a:rPr lang="en-US" sz="4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Hope for the Hopeless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592433-902F-4EEE-B25A-113B27DF99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947050"/>
            <a:ext cx="6858000" cy="57258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Mark 5</a:t>
            </a:r>
          </a:p>
        </p:txBody>
      </p:sp>
      <p:sp>
        <p:nvSpPr>
          <p:cNvPr id="8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440464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23379" y="0"/>
            <a:ext cx="532062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12290" y="4682920"/>
            <a:ext cx="3392097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4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00107" y="4682920"/>
            <a:ext cx="4443893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5335901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850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A2700B-CF49-439C-8997-7B6D53D30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Mark 5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82830-D0B8-4662-9F27-DCFA30C10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Look closely at the 3 people on whom Jesus performed a miracle.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Note the seemingly hopeless situation each one of them was in.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Note what Jesus did for each one of them.</a:t>
            </a:r>
          </a:p>
        </p:txBody>
      </p:sp>
    </p:spTree>
    <p:extLst>
      <p:ext uri="{BB962C8B-B14F-4D97-AF65-F5344CB8AC3E}">
        <p14:creationId xmlns:p14="http://schemas.microsoft.com/office/powerpoint/2010/main" val="4246116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A2700B-CF49-439C-8997-7B6D53D30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accent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3 “Hopeless” People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82830-D0B8-4662-9F27-DCFA30C10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Demon-possessed man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 one could tame him.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Woman with flow of blood.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 one could heal her.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Jairus’ 12 yr. old daughter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 one could raise her.</a:t>
            </a:r>
          </a:p>
        </p:txBody>
      </p:sp>
    </p:spTree>
    <p:extLst>
      <p:ext uri="{BB962C8B-B14F-4D97-AF65-F5344CB8AC3E}">
        <p14:creationId xmlns:p14="http://schemas.microsoft.com/office/powerpoint/2010/main" val="346912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A2700B-CF49-439C-8997-7B6D53D30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ctr">
              <a:lnSpc>
                <a:spcPct val="114000"/>
              </a:lnSpc>
            </a:pPr>
            <a:r>
              <a:rPr lang="en-US" sz="3400" dirty="0">
                <a:solidFill>
                  <a:schemeClr val="accent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“Who is this?” </a:t>
            </a:r>
            <a:br>
              <a:rPr lang="en-US" sz="3400" dirty="0">
                <a:solidFill>
                  <a:schemeClr val="accent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3400" dirty="0">
                <a:solidFill>
                  <a:schemeClr val="accent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(Mark 5:41)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82830-D0B8-4662-9F27-DCFA30C10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One who can do what no one else can do.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Power over Satan.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Power over Disease.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Power over Death.</a:t>
            </a:r>
          </a:p>
        </p:txBody>
      </p:sp>
    </p:spTree>
    <p:extLst>
      <p:ext uri="{BB962C8B-B14F-4D97-AF65-F5344CB8AC3E}">
        <p14:creationId xmlns:p14="http://schemas.microsoft.com/office/powerpoint/2010/main" val="2608654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A2700B-CF49-439C-8997-7B6D53D30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ctr">
              <a:lnSpc>
                <a:spcPct val="114000"/>
              </a:lnSpc>
            </a:pPr>
            <a:r>
              <a:rPr lang="en-US" sz="3400" dirty="0">
                <a:solidFill>
                  <a:schemeClr val="accent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Jesus Did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82830-D0B8-4662-9F27-DCFA30C10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He delivered a man from the power of Satan.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He healed a woman of an affliction.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He raised a young girl from the dead.</a:t>
            </a:r>
          </a:p>
        </p:txBody>
      </p:sp>
    </p:spTree>
    <p:extLst>
      <p:ext uri="{BB962C8B-B14F-4D97-AF65-F5344CB8AC3E}">
        <p14:creationId xmlns:p14="http://schemas.microsoft.com/office/powerpoint/2010/main" val="129225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A2700B-CF49-439C-8997-7B6D53D30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ctr">
              <a:lnSpc>
                <a:spcPct val="114000"/>
              </a:lnSpc>
            </a:pPr>
            <a:r>
              <a:rPr lang="en-US" sz="3400" dirty="0">
                <a:solidFill>
                  <a:schemeClr val="accent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about us?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82830-D0B8-4662-9F27-DCFA30C10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He delivered us from the power of Satan.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He healed us of a sickness far worse than this woman had.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He raised us from the dead, made us alive together with Christ.</a:t>
            </a:r>
          </a:p>
        </p:txBody>
      </p:sp>
    </p:spTree>
    <p:extLst>
      <p:ext uri="{BB962C8B-B14F-4D97-AF65-F5344CB8AC3E}">
        <p14:creationId xmlns:p14="http://schemas.microsoft.com/office/powerpoint/2010/main" val="1530553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A2700B-CF49-439C-8997-7B6D53D30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ctr">
              <a:lnSpc>
                <a:spcPct val="114000"/>
              </a:lnSpc>
            </a:pPr>
            <a:r>
              <a:rPr lang="en-US" sz="3400" dirty="0">
                <a:solidFill>
                  <a:schemeClr val="accent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“It Is Well With My Soul”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82830-D0B8-4662-9F27-DCFA30C10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“My sin, O the bliss of this glorious </a:t>
            </a:r>
            <a:r>
              <a:rPr lang="en-US" sz="2600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tho’t</a:t>
            </a:r>
            <a:r>
              <a:rPr lang="en-US" sz="2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! My sin not in part but the whole, Is nailed to the cross and I bear it no more, Praise the Lord, praise the Lord, O my soul.”</a:t>
            </a:r>
          </a:p>
        </p:txBody>
      </p:sp>
    </p:spTree>
    <p:extLst>
      <p:ext uri="{BB962C8B-B14F-4D97-AF65-F5344CB8AC3E}">
        <p14:creationId xmlns:p14="http://schemas.microsoft.com/office/powerpoint/2010/main" val="1703808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232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 Unicode</vt:lpstr>
      <vt:lpstr>Office Theme</vt:lpstr>
      <vt:lpstr>Hope for the Hopeless</vt:lpstr>
      <vt:lpstr>Mark 5</vt:lpstr>
      <vt:lpstr>3 “Hopeless” People</vt:lpstr>
      <vt:lpstr>“Who is this?”  (Mark 5:41)</vt:lpstr>
      <vt:lpstr>What Jesus Did</vt:lpstr>
      <vt:lpstr>What about us?</vt:lpstr>
      <vt:lpstr>“It Is Well With My Soul”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Hope for the Hopeless</dc:title>
  <dc:creator>William Gibson</dc:creator>
  <cp:lastModifiedBy>William Gibson</cp:lastModifiedBy>
  <cp:revision>10</cp:revision>
  <dcterms:created xsi:type="dcterms:W3CDTF">2019-04-04T15:51:28Z</dcterms:created>
  <dcterms:modified xsi:type="dcterms:W3CDTF">2019-04-05T21:31:23Z</dcterms:modified>
</cp:coreProperties>
</file>