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6" r:id="rId2"/>
    <p:sldId id="256" r:id="rId3"/>
    <p:sldId id="257" r:id="rId4"/>
    <p:sldId id="258" r:id="rId5"/>
    <p:sldId id="267" r:id="rId6"/>
    <p:sldId id="268" r:id="rId7"/>
    <p:sldId id="259" r:id="rId8"/>
    <p:sldId id="260" r:id="rId9"/>
    <p:sldId id="261" r:id="rId10"/>
    <p:sldId id="262" r:id="rId11"/>
    <p:sldId id="263" r:id="rId12"/>
    <p:sldId id="264" r:id="rId13"/>
    <p:sldId id="265"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a:t>Click to edit Master title style</a:t>
            </a:r>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9" name="Date Placeholder 18"/>
          <p:cNvSpPr>
            <a:spLocks noGrp="1"/>
          </p:cNvSpPr>
          <p:nvPr>
            <p:ph type="dt" sz="half" idx="10"/>
          </p:nvPr>
        </p:nvSpPr>
        <p:spPr/>
        <p:txBody>
          <a:bodyPr/>
          <a:lstStyle/>
          <a:p>
            <a:fld id="{F20D0FAC-99B4-4768-8EB6-EB439CAEA5BF}"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82F17EFE-B376-4D56-83FB-E3A60F4D30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20D0FAC-99B4-4768-8EB6-EB439CAEA5BF}"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17EFE-B376-4D56-83FB-E3A60F4D302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20D0FAC-99B4-4768-8EB6-EB439CAEA5BF}"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17EFE-B376-4D56-83FB-E3A60F4D30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20D0FAC-99B4-4768-8EB6-EB439CAEA5BF}"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17EFE-B376-4D56-83FB-E3A60F4D30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20D0FAC-99B4-4768-8EB6-EB439CAEA5BF}"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17EFE-B376-4D56-83FB-E3A60F4D302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20D0FAC-99B4-4768-8EB6-EB439CAEA5BF}"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17EFE-B376-4D56-83FB-E3A60F4D302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20D0FAC-99B4-4768-8EB6-EB439CAEA5BF}"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F17EFE-B376-4D56-83FB-E3A60F4D30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20D0FAC-99B4-4768-8EB6-EB439CAEA5BF}"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F17EFE-B376-4D56-83FB-E3A60F4D302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F20D0FAC-99B4-4768-8EB6-EB439CAEA5BF}"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F17EFE-B376-4D56-83FB-E3A60F4D30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20D0FAC-99B4-4768-8EB6-EB439CAEA5BF}"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17EFE-B376-4D56-83FB-E3A60F4D30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20D0FAC-99B4-4768-8EB6-EB439CAEA5BF}"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17EFE-B376-4D56-83FB-E3A60F4D3028}"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a:t>Click to edit Master title style</a:t>
            </a:r>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20D0FAC-99B4-4768-8EB6-EB439CAEA5BF}" type="datetimeFigureOut">
              <a:rPr lang="en-US" smtClean="0"/>
              <a:t>3/29/2019</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2F17EFE-B376-4D56-83FB-E3A60F4D30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371600"/>
            <a:ext cx="7315200" cy="3970318"/>
          </a:xfrm>
          <a:prstGeom prst="rect">
            <a:avLst/>
          </a:prstGeom>
          <a:noFill/>
        </p:spPr>
        <p:txBody>
          <a:bodyPr wrap="square" rtlCol="0">
            <a:spAutoFit/>
          </a:bodyPr>
          <a:lstStyle/>
          <a:p>
            <a:pPr>
              <a:lnSpc>
                <a:spcPct val="150000"/>
              </a:lnSpc>
            </a:pPr>
            <a:r>
              <a:rPr lang="en-US" sz="2800" dirty="0"/>
              <a:t>“Then those who feared the LORD spoke to one another, and the LORD listened and heard </a:t>
            </a:r>
            <a:r>
              <a:rPr lang="en-US" sz="2800" i="1" dirty="0"/>
              <a:t>them;</a:t>
            </a:r>
            <a:r>
              <a:rPr lang="en-US" sz="2800" dirty="0"/>
              <a:t> so a book of remembrance was written before Him for those who fear the LORD and who </a:t>
            </a:r>
            <a:r>
              <a:rPr lang="en-US" sz="2800" b="1" dirty="0"/>
              <a:t>meditate</a:t>
            </a:r>
            <a:r>
              <a:rPr lang="en-US" sz="2800" dirty="0"/>
              <a:t> on His name” (Mal. 3:16).</a:t>
            </a:r>
          </a:p>
        </p:txBody>
      </p:sp>
    </p:spTree>
    <p:extLst>
      <p:ext uri="{BB962C8B-B14F-4D97-AF65-F5344CB8AC3E}">
        <p14:creationId xmlns:p14="http://schemas.microsoft.com/office/powerpoint/2010/main" val="542788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solidFill>
                  <a:schemeClr val="tx1"/>
                </a:solidFill>
                <a:effectLst/>
              </a:rPr>
              <a:t>Great Things God Has Done</a:t>
            </a:r>
          </a:p>
        </p:txBody>
      </p:sp>
      <p:sp>
        <p:nvSpPr>
          <p:cNvPr id="3" name="Content Placeholder 2"/>
          <p:cNvSpPr>
            <a:spLocks noGrp="1"/>
          </p:cNvSpPr>
          <p:nvPr>
            <p:ph idx="1"/>
          </p:nvPr>
        </p:nvSpPr>
        <p:spPr/>
        <p:txBody>
          <a:bodyPr anchor="ctr">
            <a:noAutofit/>
          </a:bodyPr>
          <a:lstStyle/>
          <a:p>
            <a:pPr>
              <a:lnSpc>
                <a:spcPct val="120000"/>
              </a:lnSpc>
              <a:spcAft>
                <a:spcPts val="600"/>
              </a:spcAft>
            </a:pPr>
            <a:r>
              <a:rPr lang="en-US" sz="2300" dirty="0"/>
              <a:t>“Only fear the LORD, and serve Him in truth with all your heart; for </a:t>
            </a:r>
            <a:r>
              <a:rPr lang="en-US" sz="2300" b="1" dirty="0"/>
              <a:t>consider</a:t>
            </a:r>
            <a:r>
              <a:rPr lang="en-US" sz="2300" dirty="0"/>
              <a:t> what great things He has done for you” (1 Samuel 12:24).</a:t>
            </a:r>
          </a:p>
          <a:p>
            <a:pPr>
              <a:lnSpc>
                <a:spcPct val="120000"/>
              </a:lnSpc>
            </a:pPr>
            <a:r>
              <a:rPr lang="en-US" sz="2300" dirty="0"/>
              <a:t>“God, who made the world and everything in it, since He is Lord of heaven and earth, does not dwell in temples made with hands. Nor is He worshiped with men's hands, as though He needed anything, since He gives to all life, breath, and all things” (Acts 17:24-25).</a:t>
            </a:r>
          </a:p>
        </p:txBody>
      </p:sp>
    </p:spTree>
    <p:extLst>
      <p:ext uri="{BB962C8B-B14F-4D97-AF65-F5344CB8AC3E}">
        <p14:creationId xmlns:p14="http://schemas.microsoft.com/office/powerpoint/2010/main" val="253185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solidFill>
                  <a:schemeClr val="tx1"/>
                </a:solidFill>
                <a:effectLst/>
              </a:rPr>
              <a:t>Great Things God Has Done</a:t>
            </a:r>
          </a:p>
        </p:txBody>
      </p:sp>
      <p:sp>
        <p:nvSpPr>
          <p:cNvPr id="3" name="Content Placeholder 2"/>
          <p:cNvSpPr>
            <a:spLocks noGrp="1"/>
          </p:cNvSpPr>
          <p:nvPr>
            <p:ph idx="1"/>
          </p:nvPr>
        </p:nvSpPr>
        <p:spPr/>
        <p:txBody>
          <a:bodyPr anchor="ctr">
            <a:noAutofit/>
          </a:bodyPr>
          <a:lstStyle/>
          <a:p>
            <a:pPr>
              <a:lnSpc>
                <a:spcPct val="120000"/>
              </a:lnSpc>
              <a:spcAft>
                <a:spcPts val="600"/>
              </a:spcAft>
            </a:pPr>
            <a:r>
              <a:rPr lang="en-US" sz="2300" dirty="0"/>
              <a:t>“I love the LORD, because He has heard my voice and my supplications. Because He has inclined His ear to me, therefore I will call upon</a:t>
            </a:r>
            <a:r>
              <a:rPr lang="en-US" sz="2300" i="1" dirty="0"/>
              <a:t> </a:t>
            </a:r>
            <a:r>
              <a:rPr lang="en-US" sz="2300" dirty="0"/>
              <a:t>Him as long as I live” (Psalms 116:1-2).</a:t>
            </a:r>
          </a:p>
          <a:p>
            <a:pPr>
              <a:lnSpc>
                <a:spcPct val="120000"/>
              </a:lnSpc>
              <a:spcAft>
                <a:spcPts val="600"/>
              </a:spcAft>
            </a:pPr>
            <a:r>
              <a:rPr lang="en-US" sz="2300" dirty="0"/>
              <a:t>“This is the confidence that we have in Him, that if we ask anything according to His will, He hears us. And if we know that He hears us, whatever we ask, we know that we have the petitions that we have asked of Him” (1 John 5:14-15).</a:t>
            </a:r>
          </a:p>
        </p:txBody>
      </p:sp>
    </p:spTree>
    <p:extLst>
      <p:ext uri="{BB962C8B-B14F-4D97-AF65-F5344CB8AC3E}">
        <p14:creationId xmlns:p14="http://schemas.microsoft.com/office/powerpoint/2010/main" val="3198792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 y="4953000"/>
            <a:ext cx="8183880" cy="1051560"/>
          </a:xfrm>
        </p:spPr>
        <p:txBody>
          <a:bodyPr anchor="ctr"/>
          <a:lstStyle/>
          <a:p>
            <a:r>
              <a:rPr lang="en-US" dirty="0">
                <a:solidFill>
                  <a:schemeClr val="tx1"/>
                </a:solidFill>
                <a:effectLst/>
              </a:rPr>
              <a:t>Great Things God Has Done</a:t>
            </a:r>
          </a:p>
        </p:txBody>
      </p:sp>
      <p:sp>
        <p:nvSpPr>
          <p:cNvPr id="3" name="Content Placeholder 2"/>
          <p:cNvSpPr>
            <a:spLocks noGrp="1"/>
          </p:cNvSpPr>
          <p:nvPr>
            <p:ph idx="1"/>
          </p:nvPr>
        </p:nvSpPr>
        <p:spPr/>
        <p:txBody>
          <a:bodyPr anchor="ctr">
            <a:noAutofit/>
          </a:bodyPr>
          <a:lstStyle/>
          <a:p>
            <a:pPr>
              <a:lnSpc>
                <a:spcPct val="120000"/>
              </a:lnSpc>
              <a:spcAft>
                <a:spcPts val="600"/>
              </a:spcAft>
            </a:pPr>
            <a:r>
              <a:rPr lang="en-US" sz="2300" dirty="0"/>
              <a:t>“When…still without strength, in due time Christ died for the ungodly…scarcely for a righteous man will one die; yet perhaps for a good man someone would even dare to die. But God demonstrates His own love toward us, in that while we were still sinners, Christ died for us” (Rom. 5:6-8).</a:t>
            </a:r>
          </a:p>
          <a:p>
            <a:pPr>
              <a:lnSpc>
                <a:spcPct val="120000"/>
              </a:lnSpc>
              <a:spcAft>
                <a:spcPts val="600"/>
              </a:spcAft>
            </a:pPr>
            <a:r>
              <a:rPr lang="en-US" sz="2300" dirty="0"/>
              <a:t>Meditate on these </a:t>
            </a:r>
            <a:r>
              <a:rPr lang="en-US" sz="2300" b="1" dirty="0"/>
              <a:t>benefits</a:t>
            </a:r>
            <a:r>
              <a:rPr lang="en-US" sz="2300" dirty="0"/>
              <a:t>: forgiveness of sin, adoption as God’s children, joy, peace, contentment, the hope of eternal life.</a:t>
            </a:r>
          </a:p>
        </p:txBody>
      </p:sp>
    </p:spTree>
    <p:extLst>
      <p:ext uri="{BB962C8B-B14F-4D97-AF65-F5344CB8AC3E}">
        <p14:creationId xmlns:p14="http://schemas.microsoft.com/office/powerpoint/2010/main" val="361960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solidFill>
                  <a:schemeClr val="tx1"/>
                </a:solidFill>
                <a:effectLst/>
              </a:rPr>
              <a:t>Our Destiny</a:t>
            </a:r>
          </a:p>
        </p:txBody>
      </p:sp>
      <p:sp>
        <p:nvSpPr>
          <p:cNvPr id="3" name="Content Placeholder 2"/>
          <p:cNvSpPr>
            <a:spLocks noGrp="1"/>
          </p:cNvSpPr>
          <p:nvPr>
            <p:ph idx="1"/>
          </p:nvPr>
        </p:nvSpPr>
        <p:spPr/>
        <p:txBody>
          <a:bodyPr anchor="ctr">
            <a:normAutofit/>
          </a:bodyPr>
          <a:lstStyle/>
          <a:p>
            <a:pPr>
              <a:lnSpc>
                <a:spcPct val="120000"/>
              </a:lnSpc>
              <a:spcAft>
                <a:spcPts val="1200"/>
              </a:spcAft>
            </a:pPr>
            <a:r>
              <a:rPr lang="en-US" sz="2300" dirty="0"/>
              <a:t>“Her uncleanness is in her skirts; she </a:t>
            </a:r>
            <a:r>
              <a:rPr lang="en-US" sz="2300" b="1" dirty="0"/>
              <a:t>did not consider</a:t>
            </a:r>
            <a:r>
              <a:rPr lang="en-US" sz="2300" dirty="0"/>
              <a:t> her destiny; therefore her collapse was awesome; she had no comforter!” (Lam. 1:9).</a:t>
            </a:r>
          </a:p>
          <a:p>
            <a:pPr>
              <a:lnSpc>
                <a:spcPct val="120000"/>
              </a:lnSpc>
              <a:spcAft>
                <a:spcPts val="1200"/>
              </a:spcAft>
            </a:pPr>
            <a:r>
              <a:rPr lang="en-US" sz="2300" dirty="0"/>
              <a:t>“So then each of us shall give account of himself to God” (Rom. 14:12).</a:t>
            </a:r>
          </a:p>
          <a:p>
            <a:pPr>
              <a:lnSpc>
                <a:spcPct val="120000"/>
              </a:lnSpc>
              <a:spcAft>
                <a:spcPts val="1200"/>
              </a:spcAft>
            </a:pPr>
            <a:r>
              <a:rPr lang="en-US" sz="2300" dirty="0"/>
              <a:t>Hebrews 11:8-16.</a:t>
            </a:r>
          </a:p>
        </p:txBody>
      </p:sp>
    </p:spTree>
    <p:extLst>
      <p:ext uri="{BB962C8B-B14F-4D97-AF65-F5344CB8AC3E}">
        <p14:creationId xmlns:p14="http://schemas.microsoft.com/office/powerpoint/2010/main" val="2069022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a:bodyPr>
          <a:lstStyle/>
          <a:p>
            <a:pPr algn="ctr"/>
            <a:r>
              <a:rPr lang="en-US" sz="4000" dirty="0">
                <a:solidFill>
                  <a:schemeClr val="tx1"/>
                </a:solidFill>
                <a:effectLst/>
              </a:rPr>
              <a:t>Meditate on These Things</a:t>
            </a:r>
          </a:p>
        </p:txBody>
      </p:sp>
      <p:sp>
        <p:nvSpPr>
          <p:cNvPr id="3" name="Subtitle 2"/>
          <p:cNvSpPr>
            <a:spLocks noGrp="1"/>
          </p:cNvSpPr>
          <p:nvPr>
            <p:ph type="subTitle" idx="1"/>
          </p:nvPr>
        </p:nvSpPr>
        <p:spPr>
          <a:xfrm>
            <a:off x="457200" y="3685032"/>
            <a:ext cx="8037576" cy="914400"/>
          </a:xfrm>
        </p:spPr>
        <p:txBody>
          <a:bodyPr anchor="ctr">
            <a:normAutofit/>
          </a:bodyPr>
          <a:lstStyle/>
          <a:p>
            <a:pPr algn="ctr"/>
            <a:r>
              <a:rPr lang="en-US" sz="2600" dirty="0">
                <a:solidFill>
                  <a:schemeClr val="tx1"/>
                </a:solidFill>
              </a:rPr>
              <a:t>Ponder, Consider, Mull, Contemplate, Reflect</a:t>
            </a:r>
          </a:p>
        </p:txBody>
      </p:sp>
    </p:spTree>
    <p:extLst>
      <p:ext uri="{BB962C8B-B14F-4D97-AF65-F5344CB8AC3E}">
        <p14:creationId xmlns:p14="http://schemas.microsoft.com/office/powerpoint/2010/main" val="1826033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solidFill>
                  <a:schemeClr val="tx1"/>
                </a:solidFill>
                <a:effectLst/>
              </a:rPr>
              <a:t>The Word of God</a:t>
            </a:r>
          </a:p>
        </p:txBody>
      </p:sp>
      <p:sp>
        <p:nvSpPr>
          <p:cNvPr id="3" name="Content Placeholder 2"/>
          <p:cNvSpPr>
            <a:spLocks noGrp="1"/>
          </p:cNvSpPr>
          <p:nvPr>
            <p:ph idx="1"/>
          </p:nvPr>
        </p:nvSpPr>
        <p:spPr/>
        <p:txBody>
          <a:bodyPr anchor="ctr">
            <a:normAutofit/>
          </a:bodyPr>
          <a:lstStyle/>
          <a:p>
            <a:pPr>
              <a:lnSpc>
                <a:spcPct val="120000"/>
              </a:lnSpc>
              <a:spcAft>
                <a:spcPts val="600"/>
              </a:spcAft>
            </a:pPr>
            <a:r>
              <a:rPr lang="en-US" sz="2300" dirty="0"/>
              <a:t>“This Book of the Law shall not depart from your mouth, but you shall </a:t>
            </a:r>
            <a:r>
              <a:rPr lang="en-US" sz="2300" b="1" dirty="0"/>
              <a:t>meditate in it day and night</a:t>
            </a:r>
            <a:r>
              <a:rPr lang="en-US" sz="2300" dirty="0"/>
              <a:t>, that you may observe to do according to all that is written in it…” (Joshua 1:8).</a:t>
            </a:r>
          </a:p>
          <a:p>
            <a:pPr>
              <a:lnSpc>
                <a:spcPct val="120000"/>
              </a:lnSpc>
              <a:spcAft>
                <a:spcPts val="600"/>
              </a:spcAft>
            </a:pPr>
            <a:r>
              <a:rPr lang="en-US" sz="2300" dirty="0"/>
              <a:t>“Blessed </a:t>
            </a:r>
            <a:r>
              <a:rPr lang="en-US" sz="2300" i="1" dirty="0"/>
              <a:t>is </a:t>
            </a:r>
            <a:r>
              <a:rPr lang="en-US" sz="2300" dirty="0"/>
              <a:t>the man who walks not in the counsel of the ungodly, nor stands in the path of sinners, nor sits in the seat of the scornful; but his delight </a:t>
            </a:r>
            <a:r>
              <a:rPr lang="en-US" sz="2300" i="1" dirty="0"/>
              <a:t>is</a:t>
            </a:r>
            <a:r>
              <a:rPr lang="en-US" sz="2300" dirty="0"/>
              <a:t> in the law of the LORD, and in His law he </a:t>
            </a:r>
            <a:r>
              <a:rPr lang="en-US" sz="2300" b="1" dirty="0"/>
              <a:t>meditates day and night</a:t>
            </a:r>
            <a:r>
              <a:rPr lang="en-US" sz="2300" dirty="0"/>
              <a:t>” (Psalms 1:1-2).</a:t>
            </a:r>
          </a:p>
        </p:txBody>
      </p:sp>
    </p:spTree>
    <p:extLst>
      <p:ext uri="{BB962C8B-B14F-4D97-AF65-F5344CB8AC3E}">
        <p14:creationId xmlns:p14="http://schemas.microsoft.com/office/powerpoint/2010/main" val="22897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solidFill>
                  <a:schemeClr val="tx1"/>
                </a:solidFill>
                <a:effectLst/>
              </a:rPr>
              <a:t>The Word of God</a:t>
            </a:r>
          </a:p>
        </p:txBody>
      </p:sp>
      <p:sp>
        <p:nvSpPr>
          <p:cNvPr id="3" name="Content Placeholder 2"/>
          <p:cNvSpPr>
            <a:spLocks noGrp="1"/>
          </p:cNvSpPr>
          <p:nvPr>
            <p:ph idx="1"/>
          </p:nvPr>
        </p:nvSpPr>
        <p:spPr/>
        <p:txBody>
          <a:bodyPr anchor="ctr">
            <a:noAutofit/>
          </a:bodyPr>
          <a:lstStyle/>
          <a:p>
            <a:pPr>
              <a:lnSpc>
                <a:spcPct val="150000"/>
              </a:lnSpc>
            </a:pPr>
            <a:r>
              <a:rPr lang="en-US" sz="2300" dirty="0"/>
              <a:t>“I will </a:t>
            </a:r>
            <a:r>
              <a:rPr lang="en-US" sz="2300" b="1" dirty="0"/>
              <a:t>meditate</a:t>
            </a:r>
            <a:r>
              <a:rPr lang="en-US" sz="2300" dirty="0"/>
              <a:t> on Your precepts, and </a:t>
            </a:r>
            <a:r>
              <a:rPr lang="en-US" sz="2300" b="1" dirty="0"/>
              <a:t>contemplate</a:t>
            </a:r>
            <a:r>
              <a:rPr lang="en-US" sz="2300" dirty="0"/>
              <a:t> Your ways…My hands also I will lift up to Your commandments, which I love, and I will </a:t>
            </a:r>
            <a:r>
              <a:rPr lang="en-US" sz="2300" b="1" dirty="0"/>
              <a:t>meditate</a:t>
            </a:r>
            <a:r>
              <a:rPr lang="en-US" sz="2300" dirty="0"/>
              <a:t> on Your statutes…how I love Your law! It </a:t>
            </a:r>
            <a:r>
              <a:rPr lang="en-US" sz="2300" i="1" dirty="0"/>
              <a:t>is</a:t>
            </a:r>
            <a:r>
              <a:rPr lang="en-US" sz="2300" dirty="0"/>
              <a:t> my </a:t>
            </a:r>
            <a:r>
              <a:rPr lang="en-US" sz="2300" b="1" dirty="0"/>
              <a:t>meditation</a:t>
            </a:r>
            <a:r>
              <a:rPr lang="en-US" sz="2300" dirty="0"/>
              <a:t> all the day…My eyes are awake through the night</a:t>
            </a:r>
            <a:r>
              <a:rPr lang="en-US" sz="2300" i="1" dirty="0"/>
              <a:t> </a:t>
            </a:r>
            <a:r>
              <a:rPr lang="en-US" sz="2300" dirty="0"/>
              <a:t>watches, that I may </a:t>
            </a:r>
            <a:r>
              <a:rPr lang="en-US" sz="2300" b="1" dirty="0"/>
              <a:t>meditate</a:t>
            </a:r>
            <a:r>
              <a:rPr lang="en-US" sz="2300" dirty="0"/>
              <a:t> on Your word” (Psa. 119:15, 48, 97, 148).</a:t>
            </a:r>
          </a:p>
        </p:txBody>
      </p:sp>
    </p:spTree>
    <p:extLst>
      <p:ext uri="{BB962C8B-B14F-4D97-AF65-F5344CB8AC3E}">
        <p14:creationId xmlns:p14="http://schemas.microsoft.com/office/powerpoint/2010/main" val="2203792361"/>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2800" dirty="0">
                <a:solidFill>
                  <a:schemeClr val="tx1"/>
                </a:solidFill>
                <a:effectLst/>
              </a:rPr>
              <a:t>And what can the </a:t>
            </a:r>
            <a:br>
              <a:rPr lang="en-US" sz="2800" dirty="0">
                <a:solidFill>
                  <a:schemeClr val="tx1"/>
                </a:solidFill>
                <a:effectLst/>
              </a:rPr>
            </a:br>
            <a:r>
              <a:rPr lang="en-US" sz="2800" dirty="0">
                <a:solidFill>
                  <a:schemeClr val="tx1"/>
                </a:solidFill>
                <a:effectLst/>
              </a:rPr>
              <a:t>word of God do for us?</a:t>
            </a:r>
          </a:p>
        </p:txBody>
      </p:sp>
      <p:sp>
        <p:nvSpPr>
          <p:cNvPr id="3" name="Content Placeholder 2"/>
          <p:cNvSpPr>
            <a:spLocks noGrp="1"/>
          </p:cNvSpPr>
          <p:nvPr>
            <p:ph idx="1"/>
          </p:nvPr>
        </p:nvSpPr>
        <p:spPr>
          <a:xfrm>
            <a:off x="502920" y="530352"/>
            <a:ext cx="8183880" cy="4453128"/>
          </a:xfrm>
        </p:spPr>
        <p:txBody>
          <a:bodyPr anchor="ctr">
            <a:noAutofit/>
          </a:bodyPr>
          <a:lstStyle/>
          <a:p>
            <a:pPr marL="0" indent="0">
              <a:lnSpc>
                <a:spcPct val="125000"/>
              </a:lnSpc>
              <a:spcBef>
                <a:spcPts val="0"/>
              </a:spcBef>
              <a:buNone/>
            </a:pPr>
            <a:r>
              <a:rPr lang="en-US" sz="2300" dirty="0"/>
              <a:t>Discern the thoughts and intents of our hearts; reprove and correct us; convict us of sin; create and nourish our faith; sanctify, or set us apart from the world; convert us, give us life, purify our souls, save our souls, set us free; bring both grief and joy to our hearts; terrify us, and also comfort us; revive, strengthen, and uphold us; give us strength and courage to overcome the most severe obstacles…</a:t>
            </a:r>
          </a:p>
        </p:txBody>
      </p:sp>
    </p:spTree>
    <p:extLst>
      <p:ext uri="{BB962C8B-B14F-4D97-AF65-F5344CB8AC3E}">
        <p14:creationId xmlns:p14="http://schemas.microsoft.com/office/powerpoint/2010/main" val="214861161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2800" dirty="0">
                <a:solidFill>
                  <a:schemeClr val="tx1"/>
                </a:solidFill>
                <a:effectLst/>
              </a:rPr>
              <a:t>And what can the </a:t>
            </a:r>
            <a:br>
              <a:rPr lang="en-US" sz="2800" dirty="0">
                <a:solidFill>
                  <a:schemeClr val="tx1"/>
                </a:solidFill>
                <a:effectLst/>
              </a:rPr>
            </a:br>
            <a:r>
              <a:rPr lang="en-US" sz="2800" dirty="0">
                <a:solidFill>
                  <a:schemeClr val="tx1"/>
                </a:solidFill>
                <a:effectLst/>
              </a:rPr>
              <a:t>word of God do for us?</a:t>
            </a:r>
          </a:p>
        </p:txBody>
      </p:sp>
      <p:sp>
        <p:nvSpPr>
          <p:cNvPr id="3" name="Content Placeholder 2"/>
          <p:cNvSpPr>
            <a:spLocks noGrp="1"/>
          </p:cNvSpPr>
          <p:nvPr>
            <p:ph idx="1"/>
          </p:nvPr>
        </p:nvSpPr>
        <p:spPr>
          <a:xfrm>
            <a:off x="502920" y="530352"/>
            <a:ext cx="8183880" cy="4453128"/>
          </a:xfrm>
        </p:spPr>
        <p:txBody>
          <a:bodyPr anchor="ctr">
            <a:noAutofit/>
          </a:bodyPr>
          <a:lstStyle/>
          <a:p>
            <a:pPr marL="0" indent="0">
              <a:lnSpc>
                <a:spcPct val="125000"/>
              </a:lnSpc>
              <a:spcBef>
                <a:spcPts val="0"/>
              </a:spcBef>
              <a:buNone/>
            </a:pPr>
            <a:r>
              <a:rPr lang="en-US" sz="2400" dirty="0"/>
              <a:t>Give us understanding, enlighten our eyes, give us light for our path; cleanse our way, keep us from sin, deliver us from temptation; preserve us, keep us, promote us, and bring us honor and a crown of glory; set our hearts on fire; bring us hope and peace; give us a heart overflowing with love; and equip us for every good work.</a:t>
            </a:r>
          </a:p>
        </p:txBody>
      </p:sp>
    </p:spTree>
    <p:extLst>
      <p:ext uri="{BB962C8B-B14F-4D97-AF65-F5344CB8AC3E}">
        <p14:creationId xmlns:p14="http://schemas.microsoft.com/office/powerpoint/2010/main" val="2586448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solidFill>
                  <a:schemeClr val="tx1"/>
                </a:solidFill>
                <a:effectLst/>
              </a:rPr>
              <a:t>Creation</a:t>
            </a:r>
          </a:p>
        </p:txBody>
      </p:sp>
      <p:sp>
        <p:nvSpPr>
          <p:cNvPr id="3" name="Content Placeholder 2"/>
          <p:cNvSpPr>
            <a:spLocks noGrp="1"/>
          </p:cNvSpPr>
          <p:nvPr>
            <p:ph idx="1"/>
          </p:nvPr>
        </p:nvSpPr>
        <p:spPr/>
        <p:txBody>
          <a:bodyPr anchor="ctr">
            <a:normAutofit/>
          </a:bodyPr>
          <a:lstStyle/>
          <a:p>
            <a:pPr>
              <a:lnSpc>
                <a:spcPct val="120000"/>
              </a:lnSpc>
              <a:spcAft>
                <a:spcPts val="600"/>
              </a:spcAft>
            </a:pPr>
            <a:r>
              <a:rPr lang="en-US" sz="2300" dirty="0"/>
              <a:t>“When I </a:t>
            </a:r>
            <a:r>
              <a:rPr lang="en-US" sz="2300" b="1" dirty="0"/>
              <a:t>consider</a:t>
            </a:r>
            <a:r>
              <a:rPr lang="en-US" sz="2300" dirty="0"/>
              <a:t> Your heavens, the work of Your fingers, the moon and the stars, which you have ordained, what is man that You are mindful of him?” (Psalms 8:3).</a:t>
            </a:r>
          </a:p>
          <a:p>
            <a:pPr>
              <a:lnSpc>
                <a:spcPct val="120000"/>
              </a:lnSpc>
              <a:spcAft>
                <a:spcPts val="600"/>
              </a:spcAft>
            </a:pPr>
            <a:r>
              <a:rPr lang="en-US" sz="2300" dirty="0"/>
              <a:t>“For since the creation of the world His invisible </a:t>
            </a:r>
            <a:r>
              <a:rPr lang="en-US" sz="2300" i="1" dirty="0"/>
              <a:t>attributes</a:t>
            </a:r>
            <a:r>
              <a:rPr lang="en-US" sz="2300" dirty="0"/>
              <a:t> are clearly seen, being understood by the things that are made, </a:t>
            </a:r>
            <a:r>
              <a:rPr lang="en-US" sz="2300" i="1" dirty="0"/>
              <a:t>even</a:t>
            </a:r>
            <a:r>
              <a:rPr lang="en-US" sz="2300" dirty="0"/>
              <a:t> His eternal power and Godhead, so that they are without excuse” </a:t>
            </a:r>
            <a:br>
              <a:rPr lang="en-US" sz="2300" dirty="0"/>
            </a:br>
            <a:r>
              <a:rPr lang="en-US" sz="2300" dirty="0"/>
              <a:t>(Rom. 1:20).</a:t>
            </a:r>
          </a:p>
        </p:txBody>
      </p:sp>
    </p:spTree>
    <p:extLst>
      <p:ext uri="{BB962C8B-B14F-4D97-AF65-F5344CB8AC3E}">
        <p14:creationId xmlns:p14="http://schemas.microsoft.com/office/powerpoint/2010/main" val="1096824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solidFill>
                  <a:schemeClr val="tx1"/>
                </a:solidFill>
                <a:effectLst/>
              </a:rPr>
              <a:t>Creation</a:t>
            </a:r>
          </a:p>
        </p:txBody>
      </p:sp>
      <p:sp>
        <p:nvSpPr>
          <p:cNvPr id="3" name="Content Placeholder 2"/>
          <p:cNvSpPr>
            <a:spLocks noGrp="1"/>
          </p:cNvSpPr>
          <p:nvPr>
            <p:ph idx="1"/>
          </p:nvPr>
        </p:nvSpPr>
        <p:spPr/>
        <p:txBody>
          <a:bodyPr anchor="ctr">
            <a:normAutofit/>
          </a:bodyPr>
          <a:lstStyle/>
          <a:p>
            <a:pPr>
              <a:lnSpc>
                <a:spcPct val="120000"/>
              </a:lnSpc>
              <a:spcAft>
                <a:spcPts val="600"/>
              </a:spcAft>
            </a:pPr>
            <a:r>
              <a:rPr lang="en-US" sz="2300" dirty="0"/>
              <a:t>“Nevertheless He did not leave Himself without witness, in that He did good, gave us rain from heaven and fruitful seasons, filling our hearts with food and gladness” (Acts 14:17).</a:t>
            </a:r>
          </a:p>
          <a:p>
            <a:pPr>
              <a:lnSpc>
                <a:spcPct val="120000"/>
              </a:lnSpc>
              <a:spcAft>
                <a:spcPts val="600"/>
              </a:spcAft>
            </a:pPr>
            <a:r>
              <a:rPr lang="en-US" sz="2300" dirty="0"/>
              <a:t>“The heavens declare the glory of  God; and the firmament shows His handiwork. Day unto day utters speech, and night unto night reveals knowledge. </a:t>
            </a:r>
            <a:r>
              <a:rPr lang="en-US" sz="2300" i="1" dirty="0"/>
              <a:t>There is</a:t>
            </a:r>
            <a:r>
              <a:rPr lang="en-US" sz="2300" dirty="0"/>
              <a:t> no speech nor language w</a:t>
            </a:r>
            <a:r>
              <a:rPr lang="en-US" sz="2300" i="1" dirty="0"/>
              <a:t>here</a:t>
            </a:r>
            <a:r>
              <a:rPr lang="en-US" sz="2300" dirty="0"/>
              <a:t> their voice is not heard” (Psalms 19:1-3).</a:t>
            </a:r>
          </a:p>
        </p:txBody>
      </p:sp>
    </p:spTree>
    <p:extLst>
      <p:ext uri="{BB962C8B-B14F-4D97-AF65-F5344CB8AC3E}">
        <p14:creationId xmlns:p14="http://schemas.microsoft.com/office/powerpoint/2010/main" val="2280239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solidFill>
                  <a:schemeClr val="tx1"/>
                </a:solidFill>
                <a:effectLst/>
              </a:rPr>
              <a:t>Creation</a:t>
            </a:r>
          </a:p>
        </p:txBody>
      </p:sp>
      <p:sp>
        <p:nvSpPr>
          <p:cNvPr id="3" name="Content Placeholder 2"/>
          <p:cNvSpPr>
            <a:spLocks noGrp="1"/>
          </p:cNvSpPr>
          <p:nvPr>
            <p:ph idx="1"/>
          </p:nvPr>
        </p:nvSpPr>
        <p:spPr>
          <a:xfrm>
            <a:off x="480060" y="533400"/>
            <a:ext cx="8183880" cy="4187952"/>
          </a:xfrm>
        </p:spPr>
        <p:txBody>
          <a:bodyPr anchor="ctr">
            <a:normAutofit/>
          </a:bodyPr>
          <a:lstStyle/>
          <a:p>
            <a:pPr>
              <a:lnSpc>
                <a:spcPct val="120000"/>
              </a:lnSpc>
              <a:spcAft>
                <a:spcPts val="600"/>
              </a:spcAft>
            </a:pPr>
            <a:r>
              <a:rPr lang="en-US" sz="2300" dirty="0"/>
              <a:t>“O Lord my God! When I in awesome wonder </a:t>
            </a:r>
            <a:r>
              <a:rPr lang="en-US" sz="2300" b="1" dirty="0"/>
              <a:t>consider</a:t>
            </a:r>
            <a:r>
              <a:rPr lang="en-US" sz="2300" dirty="0"/>
              <a:t> all the worlds Thy hands have made, I see the stars, I hear the rolling thunder, Thy </a:t>
            </a:r>
            <a:r>
              <a:rPr lang="en-US" sz="2300" dirty="0" err="1"/>
              <a:t>pow’r</a:t>
            </a:r>
            <a:r>
              <a:rPr lang="en-US" sz="2300" dirty="0"/>
              <a:t> throughout the universe displayed. Then sings my soul, my Savior God to Thee, how great Thou art, how great thou art.”</a:t>
            </a:r>
          </a:p>
          <a:p>
            <a:pPr>
              <a:lnSpc>
                <a:spcPct val="120000"/>
              </a:lnSpc>
              <a:spcAft>
                <a:spcPts val="600"/>
              </a:spcAft>
            </a:pPr>
            <a:r>
              <a:rPr lang="en-US" sz="2300" dirty="0"/>
              <a:t>Matthew 6:25-33.</a:t>
            </a:r>
          </a:p>
        </p:txBody>
      </p:sp>
    </p:spTree>
    <p:extLst>
      <p:ext uri="{BB962C8B-B14F-4D97-AF65-F5344CB8AC3E}">
        <p14:creationId xmlns:p14="http://schemas.microsoft.com/office/powerpoint/2010/main" val="240567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Override1.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themeOverride>
</file>

<file path=ppt/theme/themeOverride2.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themeOverride>
</file>

<file path=docProps/app.xml><?xml version="1.0" encoding="utf-8"?>
<Properties xmlns="http://schemas.openxmlformats.org/officeDocument/2006/extended-properties" xmlns:vt="http://schemas.openxmlformats.org/officeDocument/2006/docPropsVTypes">
  <Template/>
  <TotalTime>194</TotalTime>
  <Words>996</Words>
  <Application>Microsoft Office PowerPoint</Application>
  <PresentationFormat>On-screen Show (4:3)</PresentationFormat>
  <Paragraphs>34</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Verdana</vt:lpstr>
      <vt:lpstr>Wingdings 2</vt:lpstr>
      <vt:lpstr>Aspect</vt:lpstr>
      <vt:lpstr>PowerPoint Presentation</vt:lpstr>
      <vt:lpstr>Meditate on These Things</vt:lpstr>
      <vt:lpstr>The Word of God</vt:lpstr>
      <vt:lpstr>The Word of God</vt:lpstr>
      <vt:lpstr>And what can the  word of God do for us?</vt:lpstr>
      <vt:lpstr>And what can the  word of God do for us?</vt:lpstr>
      <vt:lpstr>Creation</vt:lpstr>
      <vt:lpstr>Creation</vt:lpstr>
      <vt:lpstr>Creation</vt:lpstr>
      <vt:lpstr>Great Things God Has Done</vt:lpstr>
      <vt:lpstr>Great Things God Has Done</vt:lpstr>
      <vt:lpstr>Great Things God Has Done</vt:lpstr>
      <vt:lpstr>Our Destiny</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dc:creator>
  <cp:lastModifiedBy>William Gibson</cp:lastModifiedBy>
  <cp:revision>14</cp:revision>
  <cp:lastPrinted>2019-03-29T20:01:21Z</cp:lastPrinted>
  <dcterms:created xsi:type="dcterms:W3CDTF">2013-10-24T16:19:35Z</dcterms:created>
  <dcterms:modified xsi:type="dcterms:W3CDTF">2019-03-29T20:06:18Z</dcterms:modified>
</cp:coreProperties>
</file>