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6118380-74C0-4EC9-AF80-39EDB8755AC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BEF6583-AC56-4B6B-AED3-43C889BCC4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77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8380-74C0-4EC9-AF80-39EDB8755AC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6583-AC56-4B6B-AED3-43C889BC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8380-74C0-4EC9-AF80-39EDB8755AC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6583-AC56-4B6B-AED3-43C889BCC4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681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8380-74C0-4EC9-AF80-39EDB8755AC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6583-AC56-4B6B-AED3-43C889BCC43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593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8380-74C0-4EC9-AF80-39EDB8755AC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6583-AC56-4B6B-AED3-43C889BC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61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8380-74C0-4EC9-AF80-39EDB8755AC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6583-AC56-4B6B-AED3-43C889BCC4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123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8380-74C0-4EC9-AF80-39EDB8755AC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6583-AC56-4B6B-AED3-43C889BCC4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60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8380-74C0-4EC9-AF80-39EDB8755AC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6583-AC56-4B6B-AED3-43C889BCC4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049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8380-74C0-4EC9-AF80-39EDB8755AC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6583-AC56-4B6B-AED3-43C889BCC4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28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8380-74C0-4EC9-AF80-39EDB8755AC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6583-AC56-4B6B-AED3-43C889BC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7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8380-74C0-4EC9-AF80-39EDB8755AC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6583-AC56-4B6B-AED3-43C889BCC43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51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8380-74C0-4EC9-AF80-39EDB8755AC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6583-AC56-4B6B-AED3-43C889BC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8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8380-74C0-4EC9-AF80-39EDB8755AC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6583-AC56-4B6B-AED3-43C889BCC43D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09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8380-74C0-4EC9-AF80-39EDB8755AC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6583-AC56-4B6B-AED3-43C889BCC4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91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8380-74C0-4EC9-AF80-39EDB8755AC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6583-AC56-4B6B-AED3-43C889BC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0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8380-74C0-4EC9-AF80-39EDB8755AC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6583-AC56-4B6B-AED3-43C889BCC43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47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8380-74C0-4EC9-AF80-39EDB8755AC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6583-AC56-4B6B-AED3-43C889BC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9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118380-74C0-4EC9-AF80-39EDB8755AC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EF6583-AC56-4B6B-AED3-43C889BC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9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227B-58C7-425B-B47B-81F56A466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/>
          <a:lstStyle/>
          <a:p>
            <a:r>
              <a:rPr lang="en-US" dirty="0"/>
              <a:t>Looking Back Over Your Life…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D1BA2-0E15-4AA7-8FD9-B7A0F0224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ctr">
            <a:normAutofit/>
          </a:bodyPr>
          <a:lstStyle/>
          <a:p>
            <a:r>
              <a:rPr lang="en-US" sz="2800" dirty="0"/>
              <a:t>What Do You Remember?</a:t>
            </a:r>
          </a:p>
        </p:txBody>
      </p:sp>
    </p:spTree>
    <p:extLst>
      <p:ext uri="{BB962C8B-B14F-4D97-AF65-F5344CB8AC3E}">
        <p14:creationId xmlns:p14="http://schemas.microsoft.com/office/powerpoint/2010/main" val="31734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63AE0-F56C-4660-92A2-0C8E920E1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Life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EF8E5-06D3-44CB-BF45-78122E213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It consists of every day actions and decisions, and these ultimately determine success or failure, eternal happiness or eternal condemnation.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Luke 9:23</a:t>
            </a:r>
          </a:p>
        </p:txBody>
      </p:sp>
    </p:spTree>
    <p:extLst>
      <p:ext uri="{BB962C8B-B14F-4D97-AF65-F5344CB8AC3E}">
        <p14:creationId xmlns:p14="http://schemas.microsoft.com/office/powerpoint/2010/main" val="425713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95224A92-B71D-4244-9CEE-E80F9BD11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9069A319-3937-4297-B7D8-6745097B9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038" y="487353"/>
            <a:ext cx="8413637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F3FDFE78-2422-40CD-BC53-9E0C459C9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57" y="609600"/>
            <a:ext cx="82296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993C56-8498-4BBE-997E-21A78295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4625172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26262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Examples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A97E302E-4D34-42E4-94A8-4FC0AF572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628B3705-DE94-4B2F-8C5B-E90D04A2635F}"/>
              </a:ext>
            </a:extLst>
          </p:cNvPr>
          <p:cNvSpPr/>
          <p:nvPr/>
        </p:nvSpPr>
        <p:spPr>
          <a:xfrm>
            <a:off x="1043292" y="1176184"/>
            <a:ext cx="3954294" cy="0"/>
          </a:xfrm>
          <a:prstGeom prst="line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F6439A-4072-4D1B-9408-2DD025D4703B}"/>
              </a:ext>
            </a:extLst>
          </p:cNvPr>
          <p:cNvSpPr/>
          <p:nvPr/>
        </p:nvSpPr>
        <p:spPr>
          <a:xfrm>
            <a:off x="1043292" y="1176184"/>
            <a:ext cx="3954294" cy="863679"/>
          </a:xfrm>
          <a:custGeom>
            <a:avLst/>
            <a:gdLst>
              <a:gd name="connsiteX0" fmla="*/ 0 w 3954294"/>
              <a:gd name="connsiteY0" fmla="*/ 0 h 863679"/>
              <a:gd name="connsiteX1" fmla="*/ 3954294 w 3954294"/>
              <a:gd name="connsiteY1" fmla="*/ 0 h 863679"/>
              <a:gd name="connsiteX2" fmla="*/ 3954294 w 3954294"/>
              <a:gd name="connsiteY2" fmla="*/ 863679 h 863679"/>
              <a:gd name="connsiteX3" fmla="*/ 0 w 3954294"/>
              <a:gd name="connsiteY3" fmla="*/ 863679 h 863679"/>
              <a:gd name="connsiteX4" fmla="*/ 0 w 3954294"/>
              <a:gd name="connsiteY4" fmla="*/ 0 h 8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4294" h="863679">
                <a:moveTo>
                  <a:pt x="0" y="0"/>
                </a:moveTo>
                <a:lnTo>
                  <a:pt x="3954294" y="0"/>
                </a:lnTo>
                <a:lnTo>
                  <a:pt x="3954294" y="863679"/>
                </a:lnTo>
                <a:lnTo>
                  <a:pt x="0" y="8636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Training children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DD0ED08F-6F33-4944-9FBC-7A0118A17158}"/>
              </a:ext>
            </a:extLst>
          </p:cNvPr>
          <p:cNvSpPr/>
          <p:nvPr/>
        </p:nvSpPr>
        <p:spPr>
          <a:xfrm>
            <a:off x="1043292" y="2039863"/>
            <a:ext cx="3954294" cy="0"/>
          </a:xfrm>
          <a:prstGeom prst="line">
            <a:avLst/>
          </a:prstGeom>
        </p:spPr>
        <p:style>
          <a:lnRef idx="2">
            <a:schemeClr val="accent5">
              <a:hueOff val="248291"/>
              <a:satOff val="144"/>
              <a:lumOff val="1421"/>
              <a:alphaOff val="0"/>
            </a:schemeClr>
          </a:lnRef>
          <a:fillRef idx="1">
            <a:schemeClr val="accent5">
              <a:hueOff val="248291"/>
              <a:satOff val="144"/>
              <a:lumOff val="1421"/>
              <a:alphaOff val="0"/>
            </a:schemeClr>
          </a:fillRef>
          <a:effectRef idx="0">
            <a:schemeClr val="accent5">
              <a:hueOff val="248291"/>
              <a:satOff val="144"/>
              <a:lumOff val="1421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A5430A4-5595-445D-B764-5F6B008BE29F}"/>
              </a:ext>
            </a:extLst>
          </p:cNvPr>
          <p:cNvSpPr/>
          <p:nvPr/>
        </p:nvSpPr>
        <p:spPr>
          <a:xfrm>
            <a:off x="1043292" y="2039863"/>
            <a:ext cx="3954294" cy="863679"/>
          </a:xfrm>
          <a:custGeom>
            <a:avLst/>
            <a:gdLst>
              <a:gd name="connsiteX0" fmla="*/ 0 w 3954294"/>
              <a:gd name="connsiteY0" fmla="*/ 0 h 863679"/>
              <a:gd name="connsiteX1" fmla="*/ 3954294 w 3954294"/>
              <a:gd name="connsiteY1" fmla="*/ 0 h 863679"/>
              <a:gd name="connsiteX2" fmla="*/ 3954294 w 3954294"/>
              <a:gd name="connsiteY2" fmla="*/ 863679 h 863679"/>
              <a:gd name="connsiteX3" fmla="*/ 0 w 3954294"/>
              <a:gd name="connsiteY3" fmla="*/ 863679 h 863679"/>
              <a:gd name="connsiteX4" fmla="*/ 0 w 3954294"/>
              <a:gd name="connsiteY4" fmla="*/ 0 h 8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4294" h="863679">
                <a:moveTo>
                  <a:pt x="0" y="0"/>
                </a:moveTo>
                <a:lnTo>
                  <a:pt x="3954294" y="0"/>
                </a:lnTo>
                <a:lnTo>
                  <a:pt x="3954294" y="863679"/>
                </a:lnTo>
                <a:lnTo>
                  <a:pt x="0" y="8636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Being appointed an elder</a:t>
            </a: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C0AC4828-B7F9-456C-9154-E963336D91EA}"/>
              </a:ext>
            </a:extLst>
          </p:cNvPr>
          <p:cNvSpPr/>
          <p:nvPr/>
        </p:nvSpPr>
        <p:spPr>
          <a:xfrm>
            <a:off x="1043292" y="2903543"/>
            <a:ext cx="3954294" cy="0"/>
          </a:xfrm>
          <a:prstGeom prst="line">
            <a:avLst/>
          </a:prstGeom>
        </p:spPr>
        <p:style>
          <a:lnRef idx="2">
            <a:schemeClr val="accent5">
              <a:hueOff val="496582"/>
              <a:satOff val="288"/>
              <a:lumOff val="2843"/>
              <a:alphaOff val="0"/>
            </a:schemeClr>
          </a:lnRef>
          <a:fillRef idx="1">
            <a:schemeClr val="accent5">
              <a:hueOff val="496582"/>
              <a:satOff val="288"/>
              <a:lumOff val="2843"/>
              <a:alphaOff val="0"/>
            </a:schemeClr>
          </a:fillRef>
          <a:effectRef idx="0">
            <a:schemeClr val="accent5">
              <a:hueOff val="496582"/>
              <a:satOff val="288"/>
              <a:lumOff val="2843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C38E8BD-6BBB-4989-807C-39276BD99F22}"/>
              </a:ext>
            </a:extLst>
          </p:cNvPr>
          <p:cNvSpPr/>
          <p:nvPr/>
        </p:nvSpPr>
        <p:spPr>
          <a:xfrm>
            <a:off x="1043292" y="2903543"/>
            <a:ext cx="3954294" cy="863679"/>
          </a:xfrm>
          <a:custGeom>
            <a:avLst/>
            <a:gdLst>
              <a:gd name="connsiteX0" fmla="*/ 0 w 3954294"/>
              <a:gd name="connsiteY0" fmla="*/ 0 h 863679"/>
              <a:gd name="connsiteX1" fmla="*/ 3954294 w 3954294"/>
              <a:gd name="connsiteY1" fmla="*/ 0 h 863679"/>
              <a:gd name="connsiteX2" fmla="*/ 3954294 w 3954294"/>
              <a:gd name="connsiteY2" fmla="*/ 863679 h 863679"/>
              <a:gd name="connsiteX3" fmla="*/ 0 w 3954294"/>
              <a:gd name="connsiteY3" fmla="*/ 863679 h 863679"/>
              <a:gd name="connsiteX4" fmla="*/ 0 w 3954294"/>
              <a:gd name="connsiteY4" fmla="*/ 0 h 8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4294" h="863679">
                <a:moveTo>
                  <a:pt x="0" y="0"/>
                </a:moveTo>
                <a:lnTo>
                  <a:pt x="3954294" y="0"/>
                </a:lnTo>
                <a:lnTo>
                  <a:pt x="3954294" y="863679"/>
                </a:lnTo>
                <a:lnTo>
                  <a:pt x="0" y="8636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Establishing priorities</a:t>
            </a:r>
          </a:p>
        </p:txBody>
      </p:sp>
      <p:sp>
        <p:nvSpPr>
          <p:cNvPr id="17" name="Straight Connector 16">
            <a:extLst>
              <a:ext uri="{FF2B5EF4-FFF2-40B4-BE49-F238E27FC236}">
                <a16:creationId xmlns:a16="http://schemas.microsoft.com/office/drawing/2014/main" id="{6E9521F3-296B-4AE9-B085-A502BB161DE7}"/>
              </a:ext>
            </a:extLst>
          </p:cNvPr>
          <p:cNvSpPr/>
          <p:nvPr/>
        </p:nvSpPr>
        <p:spPr>
          <a:xfrm>
            <a:off x="1043292" y="3767222"/>
            <a:ext cx="3954294" cy="0"/>
          </a:xfrm>
          <a:prstGeom prst="line">
            <a:avLst/>
          </a:prstGeom>
        </p:spPr>
        <p:style>
          <a:lnRef idx="2">
            <a:schemeClr val="accent5">
              <a:hueOff val="744874"/>
              <a:satOff val="432"/>
              <a:lumOff val="4264"/>
              <a:alphaOff val="0"/>
            </a:schemeClr>
          </a:lnRef>
          <a:fillRef idx="1">
            <a:schemeClr val="accent5">
              <a:hueOff val="744874"/>
              <a:satOff val="432"/>
              <a:lumOff val="4264"/>
              <a:alphaOff val="0"/>
            </a:schemeClr>
          </a:fillRef>
          <a:effectRef idx="0">
            <a:schemeClr val="accent5">
              <a:hueOff val="744874"/>
              <a:satOff val="432"/>
              <a:lumOff val="4264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3D6E3DF-C404-4DF2-94BA-F50614845350}"/>
              </a:ext>
            </a:extLst>
          </p:cNvPr>
          <p:cNvSpPr/>
          <p:nvPr/>
        </p:nvSpPr>
        <p:spPr>
          <a:xfrm>
            <a:off x="1043292" y="3767222"/>
            <a:ext cx="3954294" cy="863679"/>
          </a:xfrm>
          <a:custGeom>
            <a:avLst/>
            <a:gdLst>
              <a:gd name="connsiteX0" fmla="*/ 0 w 3954294"/>
              <a:gd name="connsiteY0" fmla="*/ 0 h 863679"/>
              <a:gd name="connsiteX1" fmla="*/ 3954294 w 3954294"/>
              <a:gd name="connsiteY1" fmla="*/ 0 h 863679"/>
              <a:gd name="connsiteX2" fmla="*/ 3954294 w 3954294"/>
              <a:gd name="connsiteY2" fmla="*/ 863679 h 863679"/>
              <a:gd name="connsiteX3" fmla="*/ 0 w 3954294"/>
              <a:gd name="connsiteY3" fmla="*/ 863679 h 863679"/>
              <a:gd name="connsiteX4" fmla="*/ 0 w 3954294"/>
              <a:gd name="connsiteY4" fmla="*/ 0 h 8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4294" h="863679">
                <a:moveTo>
                  <a:pt x="0" y="0"/>
                </a:moveTo>
                <a:lnTo>
                  <a:pt x="3954294" y="0"/>
                </a:lnTo>
                <a:lnTo>
                  <a:pt x="3954294" y="863679"/>
                </a:lnTo>
                <a:lnTo>
                  <a:pt x="0" y="8636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Loving “loved ones”</a:t>
            </a:r>
          </a:p>
        </p:txBody>
      </p:sp>
      <p:sp>
        <p:nvSpPr>
          <p:cNvPr id="24" name="Straight Connector 23">
            <a:extLst>
              <a:ext uri="{FF2B5EF4-FFF2-40B4-BE49-F238E27FC236}">
                <a16:creationId xmlns:a16="http://schemas.microsoft.com/office/drawing/2014/main" id="{B6060B72-52F5-43D5-BCC6-1DD76623D636}"/>
              </a:ext>
            </a:extLst>
          </p:cNvPr>
          <p:cNvSpPr/>
          <p:nvPr/>
        </p:nvSpPr>
        <p:spPr>
          <a:xfrm>
            <a:off x="1043292" y="4630902"/>
            <a:ext cx="3954294" cy="0"/>
          </a:xfrm>
          <a:prstGeom prst="line">
            <a:avLst/>
          </a:prstGeom>
        </p:spPr>
        <p:style>
          <a:lnRef idx="2">
            <a:schemeClr val="accent5">
              <a:hueOff val="993165"/>
              <a:satOff val="576"/>
              <a:lumOff val="5686"/>
              <a:alphaOff val="0"/>
            </a:schemeClr>
          </a:lnRef>
          <a:fillRef idx="1">
            <a:schemeClr val="accent5">
              <a:hueOff val="993165"/>
              <a:satOff val="576"/>
              <a:lumOff val="5686"/>
              <a:alphaOff val="0"/>
            </a:schemeClr>
          </a:fillRef>
          <a:effectRef idx="0">
            <a:schemeClr val="accent5">
              <a:hueOff val="993165"/>
              <a:satOff val="576"/>
              <a:lumOff val="5686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A10F04-6E90-4BC3-9E38-6FA556EFC70A}"/>
              </a:ext>
            </a:extLst>
          </p:cNvPr>
          <p:cNvSpPr/>
          <p:nvPr/>
        </p:nvSpPr>
        <p:spPr>
          <a:xfrm>
            <a:off x="1043292" y="4630902"/>
            <a:ext cx="3954294" cy="863679"/>
          </a:xfrm>
          <a:custGeom>
            <a:avLst/>
            <a:gdLst>
              <a:gd name="connsiteX0" fmla="*/ 0 w 3954294"/>
              <a:gd name="connsiteY0" fmla="*/ 0 h 863679"/>
              <a:gd name="connsiteX1" fmla="*/ 3954294 w 3954294"/>
              <a:gd name="connsiteY1" fmla="*/ 0 h 863679"/>
              <a:gd name="connsiteX2" fmla="*/ 3954294 w 3954294"/>
              <a:gd name="connsiteY2" fmla="*/ 863679 h 863679"/>
              <a:gd name="connsiteX3" fmla="*/ 0 w 3954294"/>
              <a:gd name="connsiteY3" fmla="*/ 863679 h 863679"/>
              <a:gd name="connsiteX4" fmla="*/ 0 w 3954294"/>
              <a:gd name="connsiteY4" fmla="*/ 0 h 8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4294" h="863679">
                <a:moveTo>
                  <a:pt x="0" y="0"/>
                </a:moveTo>
                <a:lnTo>
                  <a:pt x="3954294" y="0"/>
                </a:lnTo>
                <a:lnTo>
                  <a:pt x="3954294" y="863679"/>
                </a:lnTo>
                <a:lnTo>
                  <a:pt x="0" y="8636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Sacrificing for the Lord</a:t>
            </a:r>
          </a:p>
        </p:txBody>
      </p:sp>
    </p:spTree>
    <p:extLst>
      <p:ext uri="{BB962C8B-B14F-4D97-AF65-F5344CB8AC3E}">
        <p14:creationId xmlns:p14="http://schemas.microsoft.com/office/powerpoint/2010/main" val="70155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65F7F-8EB1-491A-87C3-86AF925AA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9DC30-754E-4C56-AEA4-0FA857AF9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Set goals for the future, and set them high.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But it’s the little, day-by-day moments, the often forgotten moments, accumulated through the years that shape our destiny.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TOMORROW’S success depends on the choices and decisions we make TODAY. </a:t>
            </a:r>
            <a:b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Make them with care.</a:t>
            </a:r>
          </a:p>
        </p:txBody>
      </p:sp>
    </p:spTree>
    <p:extLst>
      <p:ext uri="{BB962C8B-B14F-4D97-AF65-F5344CB8AC3E}">
        <p14:creationId xmlns:p14="http://schemas.microsoft.com/office/powerpoint/2010/main" val="147559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101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Garamond</vt:lpstr>
      <vt:lpstr>Lucida Sans Unicode</vt:lpstr>
      <vt:lpstr>Organic</vt:lpstr>
      <vt:lpstr>Looking Back Over Your Life…</vt:lpstr>
      <vt:lpstr>Life</vt:lpstr>
      <vt:lpstr>Examples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Back Over Your Life…</dc:title>
  <dc:creator>Prattmont PC</dc:creator>
  <cp:lastModifiedBy>Prattmont PC</cp:lastModifiedBy>
  <cp:revision>4</cp:revision>
  <dcterms:created xsi:type="dcterms:W3CDTF">2019-06-01T18:24:39Z</dcterms:created>
  <dcterms:modified xsi:type="dcterms:W3CDTF">2019-08-08T18:45:55Z</dcterms:modified>
</cp:coreProperties>
</file>