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F962443-2EFA-4399-93C9-71FBA4B5C534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2BD6A5E-D445-4BB2-9499-EC4DEB5EA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6385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F1DAC-0381-45CB-88BE-8321903BB90A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44FB-A7ED-4F30-9751-E0AEC6839FD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F1DAC-0381-45CB-88BE-8321903BB90A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44FB-A7ED-4F30-9751-E0AEC6839F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F1DAC-0381-45CB-88BE-8321903BB90A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44FB-A7ED-4F30-9751-E0AEC6839F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F1DAC-0381-45CB-88BE-8321903BB90A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44FB-A7ED-4F30-9751-E0AEC6839F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F1DAC-0381-45CB-88BE-8321903BB90A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44FB-A7ED-4F30-9751-E0AEC6839FD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F1DAC-0381-45CB-88BE-8321903BB90A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44FB-A7ED-4F30-9751-E0AEC6839F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F1DAC-0381-45CB-88BE-8321903BB90A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44FB-A7ED-4F30-9751-E0AEC6839FDF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F1DAC-0381-45CB-88BE-8321903BB90A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44FB-A7ED-4F30-9751-E0AEC6839F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F1DAC-0381-45CB-88BE-8321903BB90A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44FB-A7ED-4F30-9751-E0AEC6839F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F1DAC-0381-45CB-88BE-8321903BB90A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44FB-A7ED-4F30-9751-E0AEC6839FD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F1DAC-0381-45CB-88BE-8321903BB90A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44FB-A7ED-4F30-9751-E0AEC6839F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E4F1DAC-0381-45CB-88BE-8321903BB90A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DB044FB-A7ED-4F30-9751-E0AEC6839FD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pPr>
              <a:lnSpc>
                <a:spcPct val="113000"/>
              </a:lnSpc>
            </a:pPr>
            <a:r>
              <a:rPr lang="en-US" sz="3200" cap="none" dirty="0"/>
              <a:t>Here’s something we know, both from Scripture and from our own experience.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pPr>
              <a:spcAft>
                <a:spcPts val="1200"/>
              </a:spcAft>
            </a:pPr>
            <a:r>
              <a:rPr lang="en-US" dirty="0"/>
              <a:t>The devil is powerful and relentless.</a:t>
            </a:r>
          </a:p>
          <a:p>
            <a:r>
              <a:rPr lang="en-US" dirty="0"/>
              <a:t>But we’re not helpless against him.</a:t>
            </a:r>
          </a:p>
        </p:txBody>
      </p:sp>
    </p:spTree>
    <p:extLst>
      <p:ext uri="{BB962C8B-B14F-4D97-AF65-F5344CB8AC3E}">
        <p14:creationId xmlns:p14="http://schemas.microsoft.com/office/powerpoint/2010/main" val="400025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200" cap="none" dirty="0"/>
              <a:t>Last Week:</a:t>
            </a:r>
            <a:br>
              <a:rPr lang="en-US" sz="3200" cap="none" dirty="0"/>
            </a:br>
            <a:r>
              <a:rPr lang="en-US" sz="3200" cap="none" dirty="0"/>
              <a:t>Attitude Toward Temptation And Sin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anchor="ctr">
            <a:noAutofit/>
          </a:bodyPr>
          <a:lstStyle/>
          <a:p>
            <a:pPr>
              <a:spcBef>
                <a:spcPts val="0"/>
              </a:spcBef>
            </a:pPr>
            <a:r>
              <a:rPr lang="en-US" sz="3200" dirty="0">
                <a:latin typeface="+mj-lt"/>
              </a:rPr>
              <a:t>This Week:</a:t>
            </a:r>
          </a:p>
          <a:p>
            <a:pPr>
              <a:spcBef>
                <a:spcPts val="0"/>
              </a:spcBef>
            </a:pPr>
            <a:r>
              <a:rPr lang="en-US" sz="3200" dirty="0">
                <a:latin typeface="+mj-lt"/>
              </a:rPr>
              <a:t>Our Escape Plan—Specific Actions</a:t>
            </a:r>
          </a:p>
        </p:txBody>
      </p:sp>
    </p:spTree>
    <p:extLst>
      <p:ext uri="{BB962C8B-B14F-4D97-AF65-F5344CB8AC3E}">
        <p14:creationId xmlns:p14="http://schemas.microsoft.com/office/powerpoint/2010/main" val="2388933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Keep the following facts in mind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spcAft>
                <a:spcPts val="900"/>
              </a:spcAft>
            </a:pPr>
            <a:r>
              <a:rPr lang="en-US" dirty="0"/>
              <a:t>Jesus died to save us, yes from the guilt of sin, but also from the practice of sin.</a:t>
            </a:r>
          </a:p>
          <a:p>
            <a:pPr>
              <a:spcAft>
                <a:spcPts val="900"/>
              </a:spcAft>
            </a:pPr>
            <a:r>
              <a:rPr lang="en-US" dirty="0"/>
              <a:t>Every temptation can be overcome, with God’s help.</a:t>
            </a:r>
          </a:p>
          <a:p>
            <a:pPr>
              <a:spcAft>
                <a:spcPts val="900"/>
              </a:spcAft>
            </a:pPr>
            <a:r>
              <a:rPr lang="en-US" dirty="0"/>
              <a:t>Sin is not nearly as satisfying as the devil would have us believe.</a:t>
            </a:r>
          </a:p>
          <a:p>
            <a:pPr>
              <a:spcAft>
                <a:spcPts val="900"/>
              </a:spcAft>
            </a:pPr>
            <a:r>
              <a:rPr lang="en-US" dirty="0"/>
              <a:t>Sin is nothing to play around with, because it can make us its slave.</a:t>
            </a:r>
          </a:p>
          <a:p>
            <a:pPr>
              <a:spcAft>
                <a:spcPts val="900"/>
              </a:spcAft>
            </a:pPr>
            <a:r>
              <a:rPr lang="en-US" dirty="0"/>
              <a:t>“Each victory will help you some other to win.”</a:t>
            </a:r>
          </a:p>
          <a:p>
            <a:pPr>
              <a:spcAft>
                <a:spcPts val="900"/>
              </a:spcAft>
            </a:pPr>
            <a:r>
              <a:rPr lang="en-US" dirty="0"/>
              <a:t>Overconfidence plays right into the devil’s hands.</a:t>
            </a:r>
          </a:p>
        </p:txBody>
      </p:sp>
    </p:spTree>
    <p:extLst>
      <p:ext uri="{BB962C8B-B14F-4D97-AF65-F5344CB8AC3E}">
        <p14:creationId xmlns:p14="http://schemas.microsoft.com/office/powerpoint/2010/main" val="3613100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Escape Plan—Things to 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spcAft>
                <a:spcPts val="1400"/>
              </a:spcAft>
            </a:pPr>
            <a:r>
              <a:rPr lang="en-US" dirty="0"/>
              <a:t>Pray.</a:t>
            </a:r>
          </a:p>
          <a:p>
            <a:pPr>
              <a:spcAft>
                <a:spcPts val="1400"/>
              </a:spcAft>
            </a:pPr>
            <a:r>
              <a:rPr lang="en-US" dirty="0"/>
              <a:t>Flee temptation and sin (get away and stay away).</a:t>
            </a:r>
          </a:p>
          <a:p>
            <a:pPr>
              <a:spcAft>
                <a:spcPts val="1400"/>
              </a:spcAft>
            </a:pPr>
            <a:r>
              <a:rPr lang="en-US" dirty="0"/>
              <a:t>Guard our hearts (minds) with all diligence.</a:t>
            </a:r>
          </a:p>
          <a:p>
            <a:pPr>
              <a:spcAft>
                <a:spcPts val="1400"/>
              </a:spcAft>
            </a:pPr>
            <a:r>
              <a:rPr lang="en-US" dirty="0"/>
              <a:t>“Shun evil companions.”</a:t>
            </a:r>
          </a:p>
          <a:p>
            <a:pPr>
              <a:spcAft>
                <a:spcPts val="1400"/>
              </a:spcAft>
            </a:pPr>
            <a:r>
              <a:rPr lang="en-US" dirty="0"/>
              <a:t>Remove any stumbling blocks in our path—anything that might lead us into sin.</a:t>
            </a:r>
          </a:p>
          <a:p>
            <a:pPr>
              <a:spcAft>
                <a:spcPts val="1400"/>
              </a:spcAft>
            </a:pPr>
            <a:r>
              <a:rPr lang="en-US" dirty="0"/>
              <a:t>Keep our anger in check.</a:t>
            </a:r>
          </a:p>
          <a:p>
            <a:pPr>
              <a:spcAft>
                <a:spcPts val="1400"/>
              </a:spcAft>
            </a:pPr>
            <a:r>
              <a:rPr lang="en-US" dirty="0"/>
              <a:t>Learn to desire good things instead of sinful things.</a:t>
            </a:r>
          </a:p>
        </p:txBody>
      </p:sp>
    </p:spTree>
    <p:extLst>
      <p:ext uri="{BB962C8B-B14F-4D97-AF65-F5344CB8AC3E}">
        <p14:creationId xmlns:p14="http://schemas.microsoft.com/office/powerpoint/2010/main" val="2429850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322</TotalTime>
  <Words>192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Clarity</vt:lpstr>
      <vt:lpstr>Here’s something we know, both from Scripture and from our own experience.</vt:lpstr>
      <vt:lpstr>Last Week: Attitude Toward Temptation And Sin</vt:lpstr>
      <vt:lpstr>Keep the following facts in mind</vt:lpstr>
      <vt:lpstr>Escape Plan—Things to Do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Here’s something we know, both from Scripture and from our own experience.</dc:title>
  <dc:creator>Bryan</dc:creator>
  <cp:lastModifiedBy>Prattmont PC</cp:lastModifiedBy>
  <cp:revision>7</cp:revision>
  <cp:lastPrinted>2014-03-13T16:47:06Z</cp:lastPrinted>
  <dcterms:created xsi:type="dcterms:W3CDTF">2014-03-13T16:13:25Z</dcterms:created>
  <dcterms:modified xsi:type="dcterms:W3CDTF">2019-08-08T18:49:43Z</dcterms:modified>
</cp:coreProperties>
</file>