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1127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0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5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10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1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5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4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82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172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02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39B9-0C30-4C8B-BDA5-5C9BCF87F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5400" cap="none" dirty="0"/>
              <a:t>The Stages 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31282-6C03-4401-88CD-73EA74A07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3138" y="2734902"/>
            <a:ext cx="5697338" cy="694098"/>
          </a:xfrm>
        </p:spPr>
        <p:txBody>
          <a:bodyPr anchor="ctr">
            <a:normAutofit/>
          </a:bodyPr>
          <a:lstStyle/>
          <a:p>
            <a:r>
              <a:rPr lang="en-US" sz="2800" dirty="0"/>
              <a:t>Illustrated by </a:t>
            </a:r>
            <a:r>
              <a:rPr lang="en-US" sz="2800" dirty="0" err="1"/>
              <a:t>Achan’s</a:t>
            </a:r>
            <a:r>
              <a:rPr lang="en-US" sz="2800" dirty="0"/>
              <a:t> Sin (Joshua 7)</a:t>
            </a:r>
          </a:p>
        </p:txBody>
      </p:sp>
      <p:pic>
        <p:nvPicPr>
          <p:cNvPr id="1026" name="Picture 2" descr="Image result for Achan's sin">
            <a:extLst>
              <a:ext uri="{FF2B5EF4-FFF2-40B4-BE49-F238E27FC236}">
                <a16:creationId xmlns:a16="http://schemas.microsoft.com/office/drawing/2014/main" id="{6B06F27F-9F02-42A2-B74F-90CE1E6D4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2"/>
          <a:stretch/>
        </p:blipFill>
        <p:spPr bwMode="auto">
          <a:xfrm>
            <a:off x="3143057" y="3648893"/>
            <a:ext cx="2857500" cy="174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9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2BDC-00E7-4543-BAC2-063EE0A7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E564-77C6-4CFD-AF7F-4A7634D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245429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Joshua 6:17-19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take any of the accursed things—these things belong to the LORD.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“make the camp of Israel and curse, and trouble it” (v. 18).</a:t>
            </a:r>
          </a:p>
        </p:txBody>
      </p:sp>
    </p:spTree>
    <p:extLst>
      <p:ext uri="{BB962C8B-B14F-4D97-AF65-F5344CB8AC3E}">
        <p14:creationId xmlns:p14="http://schemas.microsoft.com/office/powerpoint/2010/main" val="156996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2BDC-00E7-4543-BAC2-063EE0A7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E564-77C6-4CFD-AF7F-4A7634D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245429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Looks like everything is going well through the rest of chapter 6.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take the city of Jericho (20-21), but they fulfill a promise made earlier, to spare Rahab and her family (22, 25).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v. 24.</a:t>
            </a:r>
          </a:p>
        </p:txBody>
      </p:sp>
    </p:spTree>
    <p:extLst>
      <p:ext uri="{BB962C8B-B14F-4D97-AF65-F5344CB8AC3E}">
        <p14:creationId xmlns:p14="http://schemas.microsoft.com/office/powerpoint/2010/main" val="203849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2BDC-00E7-4543-BAC2-063EE0A7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E564-77C6-4CFD-AF7F-4A7634D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245429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so fast…they go up against Ai next, and see 7:4-5.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Joshua’s reaction (and the elders), and the Lord’s reply (7:6-13).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is determined that 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Achan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was the one who took some of the accursed things (7:14-18).</a:t>
            </a:r>
          </a:p>
        </p:txBody>
      </p:sp>
    </p:spTree>
    <p:extLst>
      <p:ext uri="{BB962C8B-B14F-4D97-AF65-F5344CB8AC3E}">
        <p14:creationId xmlns:p14="http://schemas.microsoft.com/office/powerpoint/2010/main" val="7488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2BDC-00E7-4543-BAC2-063EE0A7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Confrontation (7:19-21)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E564-77C6-4CFD-AF7F-4A7634D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245429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saw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coveted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took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Eve: Genesis 3:6-8.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David: 2 Samuel 11:1-4.</a:t>
            </a:r>
          </a:p>
        </p:txBody>
      </p:sp>
    </p:spTree>
    <p:extLst>
      <p:ext uri="{BB962C8B-B14F-4D97-AF65-F5344CB8AC3E}">
        <p14:creationId xmlns:p14="http://schemas.microsoft.com/office/powerpoint/2010/main" val="37993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2BDC-00E7-4543-BAC2-063EE0A7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To Do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E564-77C6-4CFD-AF7F-4A7634D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245429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Sometimes we can avoid the first stage.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not, we can still avoid coveting.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when the desire is strong, we can keep from “taking.”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even if we do see, covet, and take, we must not hide.</a:t>
            </a:r>
          </a:p>
        </p:txBody>
      </p:sp>
    </p:spTree>
    <p:extLst>
      <p:ext uri="{BB962C8B-B14F-4D97-AF65-F5344CB8AC3E}">
        <p14:creationId xmlns:p14="http://schemas.microsoft.com/office/powerpoint/2010/main" val="5560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2BDC-00E7-4543-BAC2-063EE0A7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To Do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E564-77C6-4CFD-AF7F-4A7634D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245429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see in our “mind’s eye” is often the problem.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James 1:14-15.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to “lust after” good things.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4:8.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we sang more, prayed more, studied more? Went to gospel meetings more, spent more time around spiritually minded people?</a:t>
            </a:r>
          </a:p>
        </p:txBody>
      </p:sp>
    </p:spTree>
    <p:extLst>
      <p:ext uri="{BB962C8B-B14F-4D97-AF65-F5344CB8AC3E}">
        <p14:creationId xmlns:p14="http://schemas.microsoft.com/office/powerpoint/2010/main" val="402985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163</TotalTime>
  <Words>280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Lucida Sans Unicode</vt:lpstr>
      <vt:lpstr>Crop</vt:lpstr>
      <vt:lpstr>The Stages of Sin</vt:lpstr>
      <vt:lpstr>Background</vt:lpstr>
      <vt:lpstr>Background</vt:lpstr>
      <vt:lpstr>Background</vt:lpstr>
      <vt:lpstr>Confrontation (7:19-21)</vt:lpstr>
      <vt:lpstr>What To Do About It</vt:lpstr>
      <vt:lpstr>What To Do About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Stages of Sin</dc:title>
  <dc:creator>Prattmont PC</dc:creator>
  <cp:lastModifiedBy>Prattmont PC</cp:lastModifiedBy>
  <cp:revision>12</cp:revision>
  <cp:lastPrinted>2019-08-23T22:10:03Z</cp:lastPrinted>
  <dcterms:created xsi:type="dcterms:W3CDTF">2019-08-23T19:40:43Z</dcterms:created>
  <dcterms:modified xsi:type="dcterms:W3CDTF">2019-08-23T22:23:53Z</dcterms:modified>
</cp:coreProperties>
</file>