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20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26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918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00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1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07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989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03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0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3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3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06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20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574652-E538-43B4-B806-8743EDFAC7B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30CC36-8397-4EAA-B078-89BED379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0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50D3B-B628-4BAB-A61C-688ECBC11A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3600" dirty="0"/>
              <a:t>How would you like </a:t>
            </a:r>
            <a:br>
              <a:rPr lang="en-US" sz="3600" dirty="0"/>
            </a:br>
            <a:r>
              <a:rPr lang="en-US" sz="3600" dirty="0"/>
              <a:t>to live in this city?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0D110-F049-48BC-A398-179F426C0A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/>
              <a:t>Revelation 17-18</a:t>
            </a:r>
          </a:p>
        </p:txBody>
      </p:sp>
    </p:spTree>
    <p:extLst>
      <p:ext uri="{BB962C8B-B14F-4D97-AF65-F5344CB8AC3E}">
        <p14:creationId xmlns:p14="http://schemas.microsoft.com/office/powerpoint/2010/main" val="53241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7D50-361B-472D-9D88-3B43E85A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E3F8-14E0-43EA-856F-EC02693B2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Much to commend itself, if you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just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look on the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surface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Beautiful to the eye—17:4; 18:16 (fine linen).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Prosperous, even luxurious—18:7, 12-13.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Made others rich, too—18:3, 15, 19.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surprising, with her influence—17:18, 15.</a:t>
            </a:r>
          </a:p>
        </p:txBody>
      </p:sp>
    </p:spTree>
    <p:extLst>
      <p:ext uri="{BB962C8B-B14F-4D97-AF65-F5344CB8AC3E}">
        <p14:creationId xmlns:p14="http://schemas.microsoft.com/office/powerpoint/2010/main" val="281363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7D50-361B-472D-9D88-3B43E85A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E3F8-14E0-43EA-856F-EC02693B2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Beneath the surface—entirely different.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harlot, and not just any harlot—17:1, 5.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what’s in her hand—17:4.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Others seduced by this harlot—17:2; 18:13.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surprising, considering the god this woman serves—17:3; 13:4-6.</a:t>
            </a:r>
          </a:p>
        </p:txBody>
      </p:sp>
    </p:spTree>
    <p:extLst>
      <p:ext uri="{BB962C8B-B14F-4D97-AF65-F5344CB8AC3E}">
        <p14:creationId xmlns:p14="http://schemas.microsoft.com/office/powerpoint/2010/main" val="64463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7D50-361B-472D-9D88-3B43E85A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E3F8-14E0-43EA-856F-EC02693B2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resisted her influence, refused to commit fornication with her, refused to participate in her abominations, refused to worship the beast.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17:6; 18:24; 13:15.</a:t>
            </a:r>
          </a:p>
        </p:txBody>
      </p:sp>
    </p:spTree>
    <p:extLst>
      <p:ext uri="{BB962C8B-B14F-4D97-AF65-F5344CB8AC3E}">
        <p14:creationId xmlns:p14="http://schemas.microsoft.com/office/powerpoint/2010/main" val="338778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7D50-361B-472D-9D88-3B43E85A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E3F8-14E0-43EA-856F-EC02693B2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Too arrogant to realize just how “ugly” she is, too arrogant to realize that the God whom she has rejected will bring her into account.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18:5-8, 15-24.</a:t>
            </a:r>
          </a:p>
        </p:txBody>
      </p:sp>
    </p:spTree>
    <p:extLst>
      <p:ext uri="{BB962C8B-B14F-4D97-AF65-F5344CB8AC3E}">
        <p14:creationId xmlns:p14="http://schemas.microsoft.com/office/powerpoint/2010/main" val="41877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7D50-361B-472D-9D88-3B43E85A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r>
              <a:rPr lang="en-US" sz="3200" baseline="30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</a:t>
            </a: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Century Christians </a:t>
            </a:r>
            <a:b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lived in this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E3F8-14E0-43EA-856F-EC02693B2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54490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Explains the admonition in 18:4.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Explains the promises at the end of each of the seven letters (Rev. 2-3).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 him who overcomes…”, or, “he who overcomes…”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 contrast to this city is the city pictured in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21-22.</a:t>
            </a:r>
          </a:p>
        </p:txBody>
      </p:sp>
    </p:spTree>
    <p:extLst>
      <p:ext uri="{BB962C8B-B14F-4D97-AF65-F5344CB8AC3E}">
        <p14:creationId xmlns:p14="http://schemas.microsoft.com/office/powerpoint/2010/main" val="291154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7D50-361B-472D-9D88-3B43E85A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E3F8-14E0-43EA-856F-EC02693B2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4" y="2490135"/>
            <a:ext cx="6991775" cy="354490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John 2:15-17; 2 Corinthians 6:17-7:1.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need to remember what’s “under the surface.”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need to remember those promises, especially the promise of our eternal home.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 overcome! Revelation 12:11; 14:4.</a:t>
            </a:r>
          </a:p>
        </p:txBody>
      </p:sp>
    </p:spTree>
    <p:extLst>
      <p:ext uri="{BB962C8B-B14F-4D97-AF65-F5344CB8AC3E}">
        <p14:creationId xmlns:p14="http://schemas.microsoft.com/office/powerpoint/2010/main" val="27975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109</TotalTime>
  <Words>282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Garamond</vt:lpstr>
      <vt:lpstr>Lucida Sans Unicode</vt:lpstr>
      <vt:lpstr>Organic</vt:lpstr>
      <vt:lpstr>How would you like  to live in this city?</vt:lpstr>
      <vt:lpstr>Description</vt:lpstr>
      <vt:lpstr>Description</vt:lpstr>
      <vt:lpstr>Description</vt:lpstr>
      <vt:lpstr>Description</vt:lpstr>
      <vt:lpstr>1st Century Christians  lived in this culture</vt:lpstr>
      <vt:lpstr>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would you like  to live in this city?</dc:title>
  <dc:creator>Prattmont PC</dc:creator>
  <cp:lastModifiedBy>Prattmont PC</cp:lastModifiedBy>
  <cp:revision>11</cp:revision>
  <dcterms:created xsi:type="dcterms:W3CDTF">2019-09-13T21:15:10Z</dcterms:created>
  <dcterms:modified xsi:type="dcterms:W3CDTF">2019-09-15T21:27:17Z</dcterms:modified>
</cp:coreProperties>
</file>