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7" r:id="rId4"/>
    <p:sldId id="268" r:id="rId5"/>
    <p:sldId id="266" r:id="rId6"/>
    <p:sldId id="272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05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2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1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65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3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3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0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2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084B0B-9489-4666-9246-DB08AD50C66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D35ADB-28AD-4EE9-8413-085C7CD447D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0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DEC60-993C-49D7-B631-F730F9888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Lesson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E2AB2-672A-45A6-BBC5-19C9642E58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200" b="1" cap="none" dirty="0">
                <a:solidFill>
                  <a:schemeClr val="tx1"/>
                </a:solidFill>
              </a:rPr>
              <a:t>Joshua 18-22</a:t>
            </a:r>
          </a:p>
        </p:txBody>
      </p:sp>
    </p:spTree>
    <p:extLst>
      <p:ext uri="{BB962C8B-B14F-4D97-AF65-F5344CB8AC3E}">
        <p14:creationId xmlns:p14="http://schemas.microsoft.com/office/powerpoint/2010/main" val="134163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5EC7-E970-406E-B751-28D90B53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Key Events in Joshua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D186-486F-4806-8638-2781CD14C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372186"/>
          </a:xfrm>
        </p:spPr>
        <p:txBody>
          <a:bodyPr>
            <a:noAutofit/>
          </a:bodyPr>
          <a:lstStyle/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1--God’s Charge to Joshua</a:t>
            </a:r>
          </a:p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2--Spies Sent to Jericho</a:t>
            </a:r>
          </a:p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3--Crossing the Jordan</a:t>
            </a:r>
          </a:p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4--Memorial Stones Set Up</a:t>
            </a:r>
          </a:p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5—Circumcision, Passover</a:t>
            </a:r>
          </a:p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6--Conquest of Jericho</a:t>
            </a:r>
          </a:p>
          <a:p>
            <a:pPr marL="346075" indent="-346075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7--Ai Defeats Israel; </a:t>
            </a:r>
            <a:r>
              <a:rPr lang="en-US" sz="2100" dirty="0" err="1">
                <a:solidFill>
                  <a:schemeClr val="tx1"/>
                </a:solidFill>
              </a:rPr>
              <a:t>Achan</a:t>
            </a:r>
            <a:r>
              <a:rPr lang="en-US" sz="2100" dirty="0">
                <a:solidFill>
                  <a:schemeClr val="tx1"/>
                </a:solidFill>
              </a:rPr>
              <a:t> Punished</a:t>
            </a:r>
          </a:p>
          <a:p>
            <a:pPr marL="0" inden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8--Israel Defeats Ai</a:t>
            </a:r>
          </a:p>
          <a:p>
            <a:pPr marL="0" inden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9—Treaty with Gibeonites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F9D23-AB2C-4C28-83D6-5C6C0983F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439" y="1845734"/>
            <a:ext cx="3949338" cy="4459272"/>
          </a:xfrm>
        </p:spPr>
        <p:txBody>
          <a:bodyPr>
            <a:noAutofit/>
          </a:bodyPr>
          <a:lstStyle/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10--Five Kings Defeated (South)</a:t>
            </a:r>
          </a:p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11--More Conquests (North)</a:t>
            </a:r>
          </a:p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12--List of Kings Conquered</a:t>
            </a:r>
          </a:p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b="1" dirty="0">
                <a:solidFill>
                  <a:schemeClr val="tx1"/>
                </a:solidFill>
              </a:rPr>
              <a:t>13-19--Land Divided</a:t>
            </a:r>
          </a:p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b="1" dirty="0">
                <a:solidFill>
                  <a:schemeClr val="tx1"/>
                </a:solidFill>
              </a:rPr>
              <a:t>20--Cities of Refuge</a:t>
            </a:r>
          </a:p>
          <a:p>
            <a:pPr marL="461963" indent="-461963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b="1" dirty="0">
                <a:solidFill>
                  <a:schemeClr val="tx1"/>
                </a:solidFill>
              </a:rPr>
              <a:t>21—48 Cities Given to Priests and Levites</a:t>
            </a:r>
          </a:p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b="1" dirty="0">
                <a:solidFill>
                  <a:schemeClr val="tx1"/>
                </a:solidFill>
              </a:rPr>
              <a:t>22--Eastern Tribes Return Home</a:t>
            </a:r>
          </a:p>
          <a:p>
            <a:pPr marL="0" inden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23-24--Farewell Speeches</a:t>
            </a:r>
          </a:p>
          <a:p>
            <a:pPr>
              <a:spcBef>
                <a:spcPts val="0"/>
              </a:spcBef>
              <a:spcAft>
                <a:spcPts val="1700"/>
              </a:spcAft>
            </a:pP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3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F9F56-C1B2-496B-A4A6-92BD5EDF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99B33-9558-4649-8426-DDCE8F41F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following 5 tribes have received their inheritance: Reuben, Gad, Manasseh, Ephraim, and Judah.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Now, as they gather at Shiloh, what does Joshua say to the other 7 tribes?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Contrast: “Then the children of Judah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came to Joshua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in Gilgal…” (14:6).</a:t>
            </a:r>
          </a:p>
        </p:txBody>
      </p:sp>
    </p:spTree>
    <p:extLst>
      <p:ext uri="{BB962C8B-B14F-4D97-AF65-F5344CB8AC3E}">
        <p14:creationId xmlns:p14="http://schemas.microsoft.com/office/powerpoint/2010/main" val="293995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F9F56-C1B2-496B-A4A6-92BD5EDF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Survey the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99B33-9558-4649-8426-DDCE8F41F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procedure does Joshua tell them to use?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about the territories already occupied by the other five tribes? What about Levi?</a:t>
            </a:r>
          </a:p>
        </p:txBody>
      </p:sp>
    </p:spTree>
    <p:extLst>
      <p:ext uri="{BB962C8B-B14F-4D97-AF65-F5344CB8AC3E}">
        <p14:creationId xmlns:p14="http://schemas.microsoft.com/office/powerpoint/2010/main" val="57056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655AA644-3DAC-4FEE-B8E5-D7B556B6CC93}"/>
              </a:ext>
            </a:extLst>
          </p:cNvPr>
          <p:cNvSpPr/>
          <p:nvPr/>
        </p:nvSpPr>
        <p:spPr>
          <a:xfrm>
            <a:off x="5590903" y="618309"/>
            <a:ext cx="339634" cy="31350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12 tribes of Israel with cities of refuge">
            <a:extLst>
              <a:ext uri="{FF2B5EF4-FFF2-40B4-BE49-F238E27FC236}">
                <a16:creationId xmlns:a16="http://schemas.microsoft.com/office/drawing/2014/main" id="{94D44E2D-17DA-41F8-91DA-1AA15B5AC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61ED1E57-5176-495E-A36D-FC05283E0274}"/>
              </a:ext>
            </a:extLst>
          </p:cNvPr>
          <p:cNvSpPr/>
          <p:nvPr/>
        </p:nvSpPr>
        <p:spPr>
          <a:xfrm>
            <a:off x="5464628" y="748937"/>
            <a:ext cx="252549" cy="10667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4584696-6465-4678-A75D-0EB238B0625F}"/>
              </a:ext>
            </a:extLst>
          </p:cNvPr>
          <p:cNvSpPr/>
          <p:nvPr/>
        </p:nvSpPr>
        <p:spPr>
          <a:xfrm>
            <a:off x="4572000" y="3078480"/>
            <a:ext cx="252549" cy="10667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F8B7F07-041F-43F2-8092-F4B5DBED6E6B}"/>
              </a:ext>
            </a:extLst>
          </p:cNvPr>
          <p:cNvSpPr/>
          <p:nvPr/>
        </p:nvSpPr>
        <p:spPr>
          <a:xfrm>
            <a:off x="3949337" y="4702629"/>
            <a:ext cx="252549" cy="10667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26EFF01-4BF8-43C7-B5F5-7E3BA8771A11}"/>
              </a:ext>
            </a:extLst>
          </p:cNvPr>
          <p:cNvSpPr/>
          <p:nvPr/>
        </p:nvSpPr>
        <p:spPr>
          <a:xfrm>
            <a:off x="6805748" y="4119154"/>
            <a:ext cx="252549" cy="10667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C5A5066-5C7B-497E-8F67-B73B4DEB5C69}"/>
              </a:ext>
            </a:extLst>
          </p:cNvPr>
          <p:cNvSpPr/>
          <p:nvPr/>
        </p:nvSpPr>
        <p:spPr>
          <a:xfrm>
            <a:off x="7445828" y="2259874"/>
            <a:ext cx="252549" cy="10667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77C0D34-13C5-40EC-A192-73CC8F18C924}"/>
              </a:ext>
            </a:extLst>
          </p:cNvPr>
          <p:cNvSpPr/>
          <p:nvPr/>
        </p:nvSpPr>
        <p:spPr>
          <a:xfrm>
            <a:off x="4572000" y="3980904"/>
            <a:ext cx="330926" cy="21118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9003C9E-22BF-4975-9192-B9181C0ED460}"/>
              </a:ext>
            </a:extLst>
          </p:cNvPr>
          <p:cNvSpPr/>
          <p:nvPr/>
        </p:nvSpPr>
        <p:spPr>
          <a:xfrm>
            <a:off x="4737463" y="3361506"/>
            <a:ext cx="330926" cy="21118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2E18A3D-3933-449C-844A-CB3585ABA9D9}"/>
              </a:ext>
            </a:extLst>
          </p:cNvPr>
          <p:cNvSpPr/>
          <p:nvPr/>
        </p:nvSpPr>
        <p:spPr>
          <a:xfrm>
            <a:off x="4493623" y="4201340"/>
            <a:ext cx="330926" cy="31677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91A283-F356-4A67-B030-22B0BCAA552F}"/>
              </a:ext>
            </a:extLst>
          </p:cNvPr>
          <p:cNvSpPr txBox="1"/>
          <p:nvPr/>
        </p:nvSpPr>
        <p:spPr>
          <a:xfrm>
            <a:off x="1053737" y="931817"/>
            <a:ext cx="2299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Also a Bethlehem in Zebulun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EE02BDF-B613-42B5-8A6A-ED772F877BDD}"/>
              </a:ext>
            </a:extLst>
          </p:cNvPr>
          <p:cNvCxnSpPr>
            <a:cxnSpLocks/>
          </p:cNvCxnSpPr>
          <p:nvPr/>
        </p:nvCxnSpPr>
        <p:spPr>
          <a:xfrm>
            <a:off x="2952206" y="1486987"/>
            <a:ext cx="1541417" cy="10667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755AAF2-D5E6-4994-88DB-0F05E52D6AD0}"/>
              </a:ext>
            </a:extLst>
          </p:cNvPr>
          <p:cNvSpPr txBox="1"/>
          <p:nvPr/>
        </p:nvSpPr>
        <p:spPr>
          <a:xfrm>
            <a:off x="7036524" y="5032830"/>
            <a:ext cx="2129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12,000 sq. miles, less than ¼ size of AL. 150 miles from Dan to Beersheba; 55 miles from Gaza to Dead Sea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D2A48A-86F2-40C2-8D29-9EB0EC71BEBD}"/>
              </a:ext>
            </a:extLst>
          </p:cNvPr>
          <p:cNvSpPr txBox="1"/>
          <p:nvPr/>
        </p:nvSpPr>
        <p:spPr>
          <a:xfrm>
            <a:off x="435427" y="2362378"/>
            <a:ext cx="2690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Joshua’s inheritance: </a:t>
            </a:r>
            <a:r>
              <a:rPr lang="en-US" sz="2200" b="1" dirty="0" err="1"/>
              <a:t>Timnath</a:t>
            </a:r>
            <a:r>
              <a:rPr lang="en-US" sz="2200" b="1" dirty="0"/>
              <a:t> </a:t>
            </a:r>
            <a:r>
              <a:rPr lang="en-US" sz="2200" b="1" dirty="0" err="1"/>
              <a:t>Serah</a:t>
            </a:r>
            <a:endParaRPr lang="en-US" sz="2200" b="1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A13A0B-A106-4A13-BC5C-83EBD6908F2A}"/>
              </a:ext>
            </a:extLst>
          </p:cNvPr>
          <p:cNvCxnSpPr>
            <a:cxnSpLocks/>
          </p:cNvCxnSpPr>
          <p:nvPr/>
        </p:nvCxnSpPr>
        <p:spPr>
          <a:xfrm>
            <a:off x="2660469" y="2846210"/>
            <a:ext cx="988422" cy="87997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E14ACAFD-25DC-48AE-8123-E8F3DBC748DF}"/>
              </a:ext>
            </a:extLst>
          </p:cNvPr>
          <p:cNvSpPr/>
          <p:nvPr/>
        </p:nvSpPr>
        <p:spPr>
          <a:xfrm rot="841903">
            <a:off x="6910249" y="1457961"/>
            <a:ext cx="252549" cy="10667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48 Levite cities">
            <a:extLst>
              <a:ext uri="{FF2B5EF4-FFF2-40B4-BE49-F238E27FC236}">
                <a16:creationId xmlns:a16="http://schemas.microsoft.com/office/drawing/2014/main" id="{587F06D2-BFD7-428C-A889-B48B55915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68" y="195382"/>
            <a:ext cx="5399315" cy="604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459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F9F56-C1B2-496B-A4A6-92BD5EDF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Kohath, Gershon, </a:t>
            </a:r>
            <a:r>
              <a:rPr lang="en-US" sz="36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Merari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99B33-9558-4649-8426-DDCE8F41F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346060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Who are these men?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sons of Levi were Gershon, Kohath, and </a:t>
            </a:r>
            <a:r>
              <a:rPr lang="en-US" sz="22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Merari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(Genesis 46:11).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Descendants formed the 3 branches of Levites.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which branch did the priests come? But had to be direct descendants of whom?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Priests (13); remaining Kohathites (10); </a:t>
            </a:r>
            <a:r>
              <a:rPr lang="en-US" sz="24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Gershonites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(13), </a:t>
            </a:r>
            <a:r>
              <a:rPr lang="en-US" sz="24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Merarites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(12).</a:t>
            </a:r>
          </a:p>
        </p:txBody>
      </p:sp>
    </p:spTree>
    <p:extLst>
      <p:ext uri="{BB962C8B-B14F-4D97-AF65-F5344CB8AC3E}">
        <p14:creationId xmlns:p14="http://schemas.microsoft.com/office/powerpoint/2010/main" val="239335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F9F56-C1B2-496B-A4A6-92BD5EDF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Unfulfilled Land Promise?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99B33-9558-4649-8426-DDCE8F41F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346060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Joshua 21:43-45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Numbers 34:1-15: God describes in detail the borders of the land He is giving Israel.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all the enemies have been driven out, and they don’t yet occupy all the land God promised them, but He has given it to them.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See Deut. 19:8-9.</a:t>
            </a:r>
          </a:p>
        </p:txBody>
      </p:sp>
    </p:spTree>
    <p:extLst>
      <p:ext uri="{BB962C8B-B14F-4D97-AF65-F5344CB8AC3E}">
        <p14:creationId xmlns:p14="http://schemas.microsoft.com/office/powerpoint/2010/main" val="208194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F9F56-C1B2-496B-A4A6-92BD5EDF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Conflict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99B33-9558-4649-8426-DDCE8F41F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346060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As Reuben, Gad, and ½ tribe of Manasseh returned home, they stopped at the Jordan River and built what?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Why did this alarm the other tribes?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Deuteronomy 12:13-14.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incidents they brought up?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questioned these tribes about what they had done, and what was their response?</a:t>
            </a:r>
          </a:p>
        </p:txBody>
      </p:sp>
    </p:spTree>
    <p:extLst>
      <p:ext uri="{BB962C8B-B14F-4D97-AF65-F5344CB8AC3E}">
        <p14:creationId xmlns:p14="http://schemas.microsoft.com/office/powerpoint/2010/main" val="414091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376</TotalTime>
  <Words>412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 Unicode</vt:lpstr>
      <vt:lpstr>Retrospect</vt:lpstr>
      <vt:lpstr>Lesson 11</vt:lpstr>
      <vt:lpstr>Key Events in Joshua</vt:lpstr>
      <vt:lpstr>So far…</vt:lpstr>
      <vt:lpstr>Survey the Land</vt:lpstr>
      <vt:lpstr>PowerPoint Presentation</vt:lpstr>
      <vt:lpstr>PowerPoint Presentation</vt:lpstr>
      <vt:lpstr>Kohath, Gershon, Merari</vt:lpstr>
      <vt:lpstr>Unfulfilled Land Promise?</vt:lpstr>
      <vt:lpstr>Conflict Resolution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</dc:title>
  <dc:creator>Prattmont PC</dc:creator>
  <cp:lastModifiedBy>Prattmont PC</cp:lastModifiedBy>
  <cp:revision>16</cp:revision>
  <dcterms:created xsi:type="dcterms:W3CDTF">2019-09-11T15:24:42Z</dcterms:created>
  <dcterms:modified xsi:type="dcterms:W3CDTF">2019-09-11T21:41:26Z</dcterms:modified>
</cp:coreProperties>
</file>