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57" r:id="rId4"/>
    <p:sldId id="258" r:id="rId5"/>
    <p:sldId id="259" r:id="rId6"/>
    <p:sldId id="260" r:id="rId7"/>
    <p:sldId id="261" r:id="rId8"/>
    <p:sldId id="263" r:id="rId9"/>
    <p:sldId id="269" r:id="rId10"/>
    <p:sldId id="264" r:id="rId11"/>
    <p:sldId id="265" r:id="rId12"/>
    <p:sldId id="266" r:id="rId13"/>
    <p:sldId id="270"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F50099-B8A0-44A9-B201-AC1B1F95F3F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A266-CC0A-4A38-BE2D-CCAFD0E6D0ED}" type="slidenum">
              <a:rPr lang="en-US" smtClean="0"/>
              <a:t>‹#›</a:t>
            </a:fld>
            <a:endParaRPr lang="en-US"/>
          </a:p>
        </p:txBody>
      </p:sp>
    </p:spTree>
    <p:extLst>
      <p:ext uri="{BB962C8B-B14F-4D97-AF65-F5344CB8AC3E}">
        <p14:creationId xmlns:p14="http://schemas.microsoft.com/office/powerpoint/2010/main" val="3764277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F50099-B8A0-44A9-B201-AC1B1F95F3F3}"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A266-CC0A-4A38-BE2D-CCAFD0E6D0ED}" type="slidenum">
              <a:rPr lang="en-US" smtClean="0"/>
              <a:t>‹#›</a:t>
            </a:fld>
            <a:endParaRPr lang="en-US"/>
          </a:p>
        </p:txBody>
      </p:sp>
    </p:spTree>
    <p:extLst>
      <p:ext uri="{BB962C8B-B14F-4D97-AF65-F5344CB8AC3E}">
        <p14:creationId xmlns:p14="http://schemas.microsoft.com/office/powerpoint/2010/main" val="3122743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F50099-B8A0-44A9-B201-AC1B1F95F3F3}"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A266-CC0A-4A38-BE2D-CCAFD0E6D0ED}" type="slidenum">
              <a:rPr lang="en-US" smtClean="0"/>
              <a:t>‹#›</a:t>
            </a:fld>
            <a:endParaRPr lang="en-US"/>
          </a:p>
        </p:txBody>
      </p:sp>
    </p:spTree>
    <p:extLst>
      <p:ext uri="{BB962C8B-B14F-4D97-AF65-F5344CB8AC3E}">
        <p14:creationId xmlns:p14="http://schemas.microsoft.com/office/powerpoint/2010/main" val="3132432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F50099-B8A0-44A9-B201-AC1B1F95F3F3}"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A266-CC0A-4A38-BE2D-CCAFD0E6D0ED}" type="slidenum">
              <a:rPr lang="en-US" smtClean="0"/>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23457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F50099-B8A0-44A9-B201-AC1B1F95F3F3}"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A266-CC0A-4A38-BE2D-CCAFD0E6D0ED}" type="slidenum">
              <a:rPr lang="en-US" smtClean="0"/>
              <a:t>‹#›</a:t>
            </a:fld>
            <a:endParaRPr lang="en-US"/>
          </a:p>
        </p:txBody>
      </p:sp>
    </p:spTree>
    <p:extLst>
      <p:ext uri="{BB962C8B-B14F-4D97-AF65-F5344CB8AC3E}">
        <p14:creationId xmlns:p14="http://schemas.microsoft.com/office/powerpoint/2010/main" val="4229674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6F50099-B8A0-44A9-B201-AC1B1F95F3F3}" type="datetimeFigureOut">
              <a:rPr lang="en-US" smtClean="0"/>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A266-CC0A-4A38-BE2D-CCAFD0E6D0ED}" type="slidenum">
              <a:rPr lang="en-US" smtClean="0"/>
              <a:t>‹#›</a:t>
            </a:fld>
            <a:endParaRPr lang="en-US"/>
          </a:p>
        </p:txBody>
      </p:sp>
    </p:spTree>
    <p:extLst>
      <p:ext uri="{BB962C8B-B14F-4D97-AF65-F5344CB8AC3E}">
        <p14:creationId xmlns:p14="http://schemas.microsoft.com/office/powerpoint/2010/main" val="2171947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6F50099-B8A0-44A9-B201-AC1B1F95F3F3}" type="datetimeFigureOut">
              <a:rPr lang="en-US" smtClean="0"/>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A266-CC0A-4A38-BE2D-CCAFD0E6D0ED}" type="slidenum">
              <a:rPr lang="en-US" smtClean="0"/>
              <a:t>‹#›</a:t>
            </a:fld>
            <a:endParaRPr lang="en-US"/>
          </a:p>
        </p:txBody>
      </p:sp>
    </p:spTree>
    <p:extLst>
      <p:ext uri="{BB962C8B-B14F-4D97-AF65-F5344CB8AC3E}">
        <p14:creationId xmlns:p14="http://schemas.microsoft.com/office/powerpoint/2010/main" val="3734459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F50099-B8A0-44A9-B201-AC1B1F95F3F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A266-CC0A-4A38-BE2D-CCAFD0E6D0ED}" type="slidenum">
              <a:rPr lang="en-US" smtClean="0"/>
              <a:t>‹#›</a:t>
            </a:fld>
            <a:endParaRPr lang="en-US"/>
          </a:p>
        </p:txBody>
      </p:sp>
    </p:spTree>
    <p:extLst>
      <p:ext uri="{BB962C8B-B14F-4D97-AF65-F5344CB8AC3E}">
        <p14:creationId xmlns:p14="http://schemas.microsoft.com/office/powerpoint/2010/main" val="23993190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F50099-B8A0-44A9-B201-AC1B1F95F3F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A266-CC0A-4A38-BE2D-CCAFD0E6D0ED}" type="slidenum">
              <a:rPr lang="en-US" smtClean="0"/>
              <a:t>‹#›</a:t>
            </a:fld>
            <a:endParaRPr lang="en-US"/>
          </a:p>
        </p:txBody>
      </p:sp>
    </p:spTree>
    <p:extLst>
      <p:ext uri="{BB962C8B-B14F-4D97-AF65-F5344CB8AC3E}">
        <p14:creationId xmlns:p14="http://schemas.microsoft.com/office/powerpoint/2010/main" val="1406724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F50099-B8A0-44A9-B201-AC1B1F95F3F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A266-CC0A-4A38-BE2D-CCAFD0E6D0ED}" type="slidenum">
              <a:rPr lang="en-US" smtClean="0"/>
              <a:t>‹#›</a:t>
            </a:fld>
            <a:endParaRPr lang="en-US"/>
          </a:p>
        </p:txBody>
      </p:sp>
    </p:spTree>
    <p:extLst>
      <p:ext uri="{BB962C8B-B14F-4D97-AF65-F5344CB8AC3E}">
        <p14:creationId xmlns:p14="http://schemas.microsoft.com/office/powerpoint/2010/main" val="2008274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F50099-B8A0-44A9-B201-AC1B1F95F3F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A266-CC0A-4A38-BE2D-CCAFD0E6D0ED}" type="slidenum">
              <a:rPr lang="en-US" smtClean="0"/>
              <a:t>‹#›</a:t>
            </a:fld>
            <a:endParaRPr lang="en-US"/>
          </a:p>
        </p:txBody>
      </p:sp>
    </p:spTree>
    <p:extLst>
      <p:ext uri="{BB962C8B-B14F-4D97-AF65-F5344CB8AC3E}">
        <p14:creationId xmlns:p14="http://schemas.microsoft.com/office/powerpoint/2010/main" val="2182761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F50099-B8A0-44A9-B201-AC1B1F95F3F3}"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A266-CC0A-4A38-BE2D-CCAFD0E6D0ED}" type="slidenum">
              <a:rPr lang="en-US" smtClean="0"/>
              <a:t>‹#›</a:t>
            </a:fld>
            <a:endParaRPr lang="en-US"/>
          </a:p>
        </p:txBody>
      </p:sp>
    </p:spTree>
    <p:extLst>
      <p:ext uri="{BB962C8B-B14F-4D97-AF65-F5344CB8AC3E}">
        <p14:creationId xmlns:p14="http://schemas.microsoft.com/office/powerpoint/2010/main" val="419893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F50099-B8A0-44A9-B201-AC1B1F95F3F3}" type="datetimeFigureOut">
              <a:rPr lang="en-US" smtClean="0"/>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A266-CC0A-4A38-BE2D-CCAFD0E6D0ED}" type="slidenum">
              <a:rPr lang="en-US" smtClean="0"/>
              <a:t>‹#›</a:t>
            </a:fld>
            <a:endParaRPr lang="en-US"/>
          </a:p>
        </p:txBody>
      </p:sp>
    </p:spTree>
    <p:extLst>
      <p:ext uri="{BB962C8B-B14F-4D97-AF65-F5344CB8AC3E}">
        <p14:creationId xmlns:p14="http://schemas.microsoft.com/office/powerpoint/2010/main" val="2556626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F50099-B8A0-44A9-B201-AC1B1F95F3F3}" type="datetimeFigureOut">
              <a:rPr lang="en-US" smtClean="0"/>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A266-CC0A-4A38-BE2D-CCAFD0E6D0ED}" type="slidenum">
              <a:rPr lang="en-US" smtClean="0"/>
              <a:t>‹#›</a:t>
            </a:fld>
            <a:endParaRPr lang="en-US"/>
          </a:p>
        </p:txBody>
      </p:sp>
    </p:spTree>
    <p:extLst>
      <p:ext uri="{BB962C8B-B14F-4D97-AF65-F5344CB8AC3E}">
        <p14:creationId xmlns:p14="http://schemas.microsoft.com/office/powerpoint/2010/main" val="3432309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E6F50099-B8A0-44A9-B201-AC1B1F95F3F3}" type="datetimeFigureOut">
              <a:rPr lang="en-US" smtClean="0"/>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A266-CC0A-4A38-BE2D-CCAFD0E6D0ED}" type="slidenum">
              <a:rPr lang="en-US" smtClean="0"/>
              <a:t>‹#›</a:t>
            </a:fld>
            <a:endParaRPr lang="en-US"/>
          </a:p>
        </p:txBody>
      </p:sp>
    </p:spTree>
    <p:extLst>
      <p:ext uri="{BB962C8B-B14F-4D97-AF65-F5344CB8AC3E}">
        <p14:creationId xmlns:p14="http://schemas.microsoft.com/office/powerpoint/2010/main" val="397605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F50099-B8A0-44A9-B201-AC1B1F95F3F3}"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A266-CC0A-4A38-BE2D-CCAFD0E6D0ED}" type="slidenum">
              <a:rPr lang="en-US" smtClean="0"/>
              <a:t>‹#›</a:t>
            </a:fld>
            <a:endParaRPr lang="en-US"/>
          </a:p>
        </p:txBody>
      </p:sp>
    </p:spTree>
    <p:extLst>
      <p:ext uri="{BB962C8B-B14F-4D97-AF65-F5344CB8AC3E}">
        <p14:creationId xmlns:p14="http://schemas.microsoft.com/office/powerpoint/2010/main" val="3106378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F50099-B8A0-44A9-B201-AC1B1F95F3F3}"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A266-CC0A-4A38-BE2D-CCAFD0E6D0ED}" type="slidenum">
              <a:rPr lang="en-US" smtClean="0"/>
              <a:t>‹#›</a:t>
            </a:fld>
            <a:endParaRPr lang="en-US"/>
          </a:p>
        </p:txBody>
      </p:sp>
    </p:spTree>
    <p:extLst>
      <p:ext uri="{BB962C8B-B14F-4D97-AF65-F5344CB8AC3E}">
        <p14:creationId xmlns:p14="http://schemas.microsoft.com/office/powerpoint/2010/main" val="56330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E6F50099-B8A0-44A9-B201-AC1B1F95F3F3}" type="datetimeFigureOut">
              <a:rPr lang="en-US" smtClean="0"/>
              <a:t>11/8/2019</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B6F1A266-CC0A-4A38-BE2D-CCAFD0E6D0ED}" type="slidenum">
              <a:rPr lang="en-US" smtClean="0"/>
              <a:t>‹#›</a:t>
            </a:fld>
            <a:endParaRPr lang="en-US"/>
          </a:p>
        </p:txBody>
      </p:sp>
    </p:spTree>
    <p:extLst>
      <p:ext uri="{BB962C8B-B14F-4D97-AF65-F5344CB8AC3E}">
        <p14:creationId xmlns:p14="http://schemas.microsoft.com/office/powerpoint/2010/main" val="32852535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79A26-ECB0-4D99-BBB6-B87662A77F6A}"/>
              </a:ext>
            </a:extLst>
          </p:cNvPr>
          <p:cNvSpPr>
            <a:spLocks noGrp="1"/>
          </p:cNvSpPr>
          <p:nvPr>
            <p:ph type="ctrTitle"/>
          </p:nvPr>
        </p:nvSpPr>
        <p:spPr>
          <a:xfrm>
            <a:off x="914400" y="1300786"/>
            <a:ext cx="7315200" cy="2509213"/>
          </a:xfrm>
        </p:spPr>
        <p:txBody>
          <a:bodyPr anchor="ctr">
            <a:normAutofit/>
          </a:bodyPr>
          <a:lstStyle/>
          <a:p>
            <a:pPr>
              <a:lnSpc>
                <a:spcPct val="125000"/>
              </a:lnSpc>
            </a:pPr>
            <a:r>
              <a:rPr lang="en-US" sz="2600" cap="none" dirty="0">
                <a:latin typeface="Lucida Sans Unicode" panose="020B0602030504020204" pitchFamily="34" charset="0"/>
                <a:cs typeface="Lucida Sans Unicode" panose="020B0602030504020204" pitchFamily="34" charset="0"/>
              </a:rPr>
              <a:t>“For as many of you as were baptized into Christ have put on Christ” (Galatians 3:27).</a:t>
            </a:r>
          </a:p>
        </p:txBody>
      </p:sp>
      <p:sp>
        <p:nvSpPr>
          <p:cNvPr id="3" name="Subtitle 2">
            <a:extLst>
              <a:ext uri="{FF2B5EF4-FFF2-40B4-BE49-F238E27FC236}">
                <a16:creationId xmlns:a16="http://schemas.microsoft.com/office/drawing/2014/main" id="{CA7A9A24-6CA5-46CA-AE54-3A02C46E2E73}"/>
              </a:ext>
            </a:extLst>
          </p:cNvPr>
          <p:cNvSpPr>
            <a:spLocks noGrp="1"/>
          </p:cNvSpPr>
          <p:nvPr>
            <p:ph type="subTitle" idx="1"/>
          </p:nvPr>
        </p:nvSpPr>
        <p:spPr>
          <a:xfrm>
            <a:off x="1313259" y="3912327"/>
            <a:ext cx="6517482" cy="1371599"/>
          </a:xfrm>
        </p:spPr>
        <p:txBody>
          <a:bodyPr>
            <a:normAutofit/>
          </a:bodyPr>
          <a:lstStyle/>
          <a:p>
            <a:r>
              <a:rPr lang="en-US" cap="none" dirty="0">
                <a:solidFill>
                  <a:schemeClr val="tx1"/>
                </a:solidFill>
                <a:latin typeface="Lucida Sans Unicode" panose="020B0602030504020204" pitchFamily="34" charset="0"/>
                <a:cs typeface="Lucida Sans Unicode" panose="020B0602030504020204" pitchFamily="34" charset="0"/>
              </a:rPr>
              <a:t>It makes you a member of something </a:t>
            </a:r>
            <a:br>
              <a:rPr lang="en-US" cap="none" dirty="0">
                <a:solidFill>
                  <a:schemeClr val="tx1"/>
                </a:solidFill>
                <a:latin typeface="Lucida Sans Unicode" panose="020B0602030504020204" pitchFamily="34" charset="0"/>
                <a:cs typeface="Lucida Sans Unicode" panose="020B0602030504020204" pitchFamily="34" charset="0"/>
              </a:rPr>
            </a:br>
            <a:r>
              <a:rPr lang="en-US" cap="none" dirty="0">
                <a:solidFill>
                  <a:schemeClr val="tx1"/>
                </a:solidFill>
                <a:latin typeface="Lucida Sans Unicode" panose="020B0602030504020204" pitchFamily="34" charset="0"/>
                <a:cs typeface="Lucida Sans Unicode" panose="020B0602030504020204" pitchFamily="34" charset="0"/>
              </a:rPr>
              <a:t>very special—the ONE body, or the </a:t>
            </a:r>
            <a:br>
              <a:rPr lang="en-US" cap="none" dirty="0">
                <a:solidFill>
                  <a:schemeClr val="tx1"/>
                </a:solidFill>
                <a:latin typeface="Lucida Sans Unicode" panose="020B0602030504020204" pitchFamily="34" charset="0"/>
                <a:cs typeface="Lucida Sans Unicode" panose="020B0602030504020204" pitchFamily="34" charset="0"/>
              </a:rPr>
            </a:br>
            <a:r>
              <a:rPr lang="en-US" cap="none" dirty="0">
                <a:solidFill>
                  <a:schemeClr val="tx1"/>
                </a:solidFill>
                <a:latin typeface="Lucida Sans Unicode" panose="020B0602030504020204" pitchFamily="34" charset="0"/>
                <a:cs typeface="Lucida Sans Unicode" panose="020B0602030504020204" pitchFamily="34" charset="0"/>
              </a:rPr>
              <a:t>ONE church Jesus promised to build.</a:t>
            </a:r>
          </a:p>
        </p:txBody>
      </p:sp>
    </p:spTree>
    <p:extLst>
      <p:ext uri="{BB962C8B-B14F-4D97-AF65-F5344CB8AC3E}">
        <p14:creationId xmlns:p14="http://schemas.microsoft.com/office/powerpoint/2010/main" val="283751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9E1CE-78DD-414D-B306-0ECBAC1C2A4E}"/>
              </a:ext>
            </a:extLst>
          </p:cNvPr>
          <p:cNvSpPr>
            <a:spLocks noGrp="1"/>
          </p:cNvSpPr>
          <p:nvPr>
            <p:ph type="title"/>
          </p:nvPr>
        </p:nvSpPr>
        <p:spPr/>
        <p:txBody>
          <a:bodyPr>
            <a:normAutofit/>
          </a:bodyPr>
          <a:lstStyle/>
          <a:p>
            <a:r>
              <a:rPr lang="en-US" sz="3400" cap="none" dirty="0">
                <a:latin typeface="Lucida Sans Unicode" panose="020B0602030504020204" pitchFamily="34" charset="0"/>
                <a:cs typeface="Lucida Sans Unicode" panose="020B0602030504020204" pitchFamily="34" charset="0"/>
              </a:rPr>
              <a:t>Who Are These People?</a:t>
            </a:r>
          </a:p>
        </p:txBody>
      </p:sp>
      <p:sp>
        <p:nvSpPr>
          <p:cNvPr id="3" name="Content Placeholder 2">
            <a:extLst>
              <a:ext uri="{FF2B5EF4-FFF2-40B4-BE49-F238E27FC236}">
                <a16:creationId xmlns:a16="http://schemas.microsoft.com/office/drawing/2014/main" id="{5C9A22A0-D647-4DD6-87C0-BD90126D77BA}"/>
              </a:ext>
            </a:extLst>
          </p:cNvPr>
          <p:cNvSpPr>
            <a:spLocks noGrp="1"/>
          </p:cNvSpPr>
          <p:nvPr>
            <p:ph sz="quarter" idx="13"/>
          </p:nvPr>
        </p:nvSpPr>
        <p:spPr>
          <a:xfrm>
            <a:off x="685330" y="2367093"/>
            <a:ext cx="7772870" cy="3798576"/>
          </a:xfrm>
        </p:spPr>
        <p:txBody>
          <a:bodyPr anchor="ctr">
            <a:normAutofit/>
          </a:bodyPr>
          <a:lstStyle/>
          <a:p>
            <a:pPr>
              <a:lnSpc>
                <a:spcPct val="125000"/>
              </a:lnSpc>
              <a:spcBef>
                <a:spcPts val="0"/>
              </a:spcBef>
              <a:spcAft>
                <a:spcPts val="1200"/>
              </a:spcAft>
            </a:pPr>
            <a:r>
              <a:rPr lang="en-US" sz="2400" cap="none" dirty="0">
                <a:latin typeface="Lucida Sans Unicode" panose="020B0602030504020204" pitchFamily="34" charset="0"/>
                <a:cs typeface="Lucida Sans Unicode" panose="020B0602030504020204" pitchFamily="34" charset="0"/>
              </a:rPr>
              <a:t>Those whom Jesus has saved from every tribe, tongue, people, and nation.</a:t>
            </a:r>
          </a:p>
          <a:p>
            <a:pPr lvl="1">
              <a:lnSpc>
                <a:spcPct val="125000"/>
              </a:lnSpc>
              <a:spcBef>
                <a:spcPts val="0"/>
              </a:spcBef>
              <a:spcAft>
                <a:spcPts val="1200"/>
              </a:spcAft>
            </a:pPr>
            <a:r>
              <a:rPr lang="en-US" sz="2200" cap="none" dirty="0">
                <a:latin typeface="Lucida Sans Unicode" panose="020B0602030504020204" pitchFamily="34" charset="0"/>
                <a:cs typeface="Lucida Sans Unicode" panose="020B0602030504020204" pitchFamily="34" charset="0"/>
              </a:rPr>
              <a:t>“You are worthy to take the scroll, and to open its seals; for You were slain, and have redeemed us to God by your blood out of every tribe and tongue and people and nation” (Revelation 5:9).</a:t>
            </a:r>
          </a:p>
        </p:txBody>
      </p:sp>
    </p:spTree>
    <p:extLst>
      <p:ext uri="{BB962C8B-B14F-4D97-AF65-F5344CB8AC3E}">
        <p14:creationId xmlns:p14="http://schemas.microsoft.com/office/powerpoint/2010/main" val="65485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9E1CE-78DD-414D-B306-0ECBAC1C2A4E}"/>
              </a:ext>
            </a:extLst>
          </p:cNvPr>
          <p:cNvSpPr>
            <a:spLocks noGrp="1"/>
          </p:cNvSpPr>
          <p:nvPr>
            <p:ph type="title"/>
          </p:nvPr>
        </p:nvSpPr>
        <p:spPr/>
        <p:txBody>
          <a:bodyPr>
            <a:normAutofit/>
          </a:bodyPr>
          <a:lstStyle/>
          <a:p>
            <a:r>
              <a:rPr lang="en-US" sz="3400" cap="none" dirty="0">
                <a:latin typeface="Lucida Sans Unicode" panose="020B0602030504020204" pitchFamily="34" charset="0"/>
                <a:cs typeface="Lucida Sans Unicode" panose="020B0602030504020204" pitchFamily="34" charset="0"/>
              </a:rPr>
              <a:t>Who Are These People?</a:t>
            </a:r>
          </a:p>
        </p:txBody>
      </p:sp>
      <p:sp>
        <p:nvSpPr>
          <p:cNvPr id="3" name="Content Placeholder 2">
            <a:extLst>
              <a:ext uri="{FF2B5EF4-FFF2-40B4-BE49-F238E27FC236}">
                <a16:creationId xmlns:a16="http://schemas.microsoft.com/office/drawing/2014/main" id="{5C9A22A0-D647-4DD6-87C0-BD90126D77BA}"/>
              </a:ext>
            </a:extLst>
          </p:cNvPr>
          <p:cNvSpPr>
            <a:spLocks noGrp="1"/>
          </p:cNvSpPr>
          <p:nvPr>
            <p:ph sz="quarter" idx="13"/>
          </p:nvPr>
        </p:nvSpPr>
        <p:spPr>
          <a:xfrm>
            <a:off x="685330" y="2214695"/>
            <a:ext cx="7772870" cy="4177396"/>
          </a:xfrm>
        </p:spPr>
        <p:txBody>
          <a:bodyPr anchor="ctr">
            <a:normAutofit/>
          </a:bodyPr>
          <a:lstStyle/>
          <a:p>
            <a:pPr>
              <a:lnSpc>
                <a:spcPct val="125000"/>
              </a:lnSpc>
              <a:spcBef>
                <a:spcPts val="0"/>
              </a:spcBef>
              <a:spcAft>
                <a:spcPts val="1200"/>
              </a:spcAft>
            </a:pPr>
            <a:r>
              <a:rPr lang="en-US" sz="2400" cap="none" dirty="0">
                <a:latin typeface="Lucida Sans Unicode" panose="020B0602030504020204" pitchFamily="34" charset="0"/>
                <a:cs typeface="Lucida Sans Unicode" panose="020B0602030504020204" pitchFamily="34" charset="0"/>
              </a:rPr>
              <a:t>Not just the saved among the living, but also those who have died in the Lord.</a:t>
            </a:r>
          </a:p>
          <a:p>
            <a:pPr lvl="1">
              <a:lnSpc>
                <a:spcPct val="125000"/>
              </a:lnSpc>
              <a:spcBef>
                <a:spcPts val="0"/>
              </a:spcBef>
              <a:spcAft>
                <a:spcPts val="1200"/>
              </a:spcAft>
            </a:pPr>
            <a:r>
              <a:rPr lang="en-US" sz="2200" cap="none" dirty="0">
                <a:latin typeface="Lucida Sans Unicode" panose="020B0602030504020204" pitchFamily="34" charset="0"/>
                <a:cs typeface="Lucida Sans Unicode" panose="020B0602030504020204" pitchFamily="34" charset="0"/>
              </a:rPr>
              <a:t>“But you have come to Mount Zion and to the city of the living God, the heavenly Jerusalem, to an innumerable company of angels, to the general assembly and church of the firstborn who are registered in heaven, to God the Judge of all, to the </a:t>
            </a:r>
            <a:r>
              <a:rPr lang="en-US" sz="2200" b="1" cap="none" dirty="0">
                <a:latin typeface="Lucida Sans Unicode" panose="020B0602030504020204" pitchFamily="34" charset="0"/>
                <a:cs typeface="Lucida Sans Unicode" panose="020B0602030504020204" pitchFamily="34" charset="0"/>
              </a:rPr>
              <a:t>spirits of just men made perfect</a:t>
            </a:r>
            <a:r>
              <a:rPr lang="en-US" sz="2200" cap="none" dirty="0">
                <a:latin typeface="Lucida Sans Unicode" panose="020B0602030504020204" pitchFamily="34" charset="0"/>
                <a:cs typeface="Lucida Sans Unicode" panose="020B0602030504020204" pitchFamily="34" charset="0"/>
              </a:rPr>
              <a:t>” </a:t>
            </a:r>
            <a:br>
              <a:rPr lang="en-US" sz="2200" cap="none" dirty="0">
                <a:latin typeface="Lucida Sans Unicode" panose="020B0602030504020204" pitchFamily="34" charset="0"/>
                <a:cs typeface="Lucida Sans Unicode" panose="020B0602030504020204" pitchFamily="34" charset="0"/>
              </a:rPr>
            </a:br>
            <a:r>
              <a:rPr lang="en-US" sz="2200" cap="none" dirty="0">
                <a:latin typeface="Lucida Sans Unicode" panose="020B0602030504020204" pitchFamily="34" charset="0"/>
                <a:cs typeface="Lucida Sans Unicode" panose="020B0602030504020204" pitchFamily="34" charset="0"/>
              </a:rPr>
              <a:t>(Hebrews 12:22-23).</a:t>
            </a:r>
          </a:p>
        </p:txBody>
      </p:sp>
    </p:spTree>
    <p:extLst>
      <p:ext uri="{BB962C8B-B14F-4D97-AF65-F5344CB8AC3E}">
        <p14:creationId xmlns:p14="http://schemas.microsoft.com/office/powerpoint/2010/main" val="1336207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9E1CE-78DD-414D-B306-0ECBAC1C2A4E}"/>
              </a:ext>
            </a:extLst>
          </p:cNvPr>
          <p:cNvSpPr>
            <a:spLocks noGrp="1"/>
          </p:cNvSpPr>
          <p:nvPr>
            <p:ph type="title"/>
          </p:nvPr>
        </p:nvSpPr>
        <p:spPr/>
        <p:txBody>
          <a:bodyPr>
            <a:normAutofit/>
          </a:bodyPr>
          <a:lstStyle/>
          <a:p>
            <a:r>
              <a:rPr lang="en-US" sz="3400" cap="none" dirty="0">
                <a:latin typeface="Lucida Sans Unicode" panose="020B0602030504020204" pitchFamily="34" charset="0"/>
                <a:cs typeface="Lucida Sans Unicode" panose="020B0602030504020204" pitchFamily="34" charset="0"/>
              </a:rPr>
              <a:t>Who Are These People?</a:t>
            </a:r>
          </a:p>
        </p:txBody>
      </p:sp>
      <p:sp>
        <p:nvSpPr>
          <p:cNvPr id="3" name="Content Placeholder 2">
            <a:extLst>
              <a:ext uri="{FF2B5EF4-FFF2-40B4-BE49-F238E27FC236}">
                <a16:creationId xmlns:a16="http://schemas.microsoft.com/office/drawing/2014/main" id="{5C9A22A0-D647-4DD6-87C0-BD90126D77BA}"/>
              </a:ext>
            </a:extLst>
          </p:cNvPr>
          <p:cNvSpPr>
            <a:spLocks noGrp="1"/>
          </p:cNvSpPr>
          <p:nvPr>
            <p:ph sz="quarter" idx="13"/>
          </p:nvPr>
        </p:nvSpPr>
        <p:spPr>
          <a:xfrm>
            <a:off x="685330" y="2214695"/>
            <a:ext cx="7772870" cy="4177396"/>
          </a:xfrm>
        </p:spPr>
        <p:txBody>
          <a:bodyPr anchor="ctr">
            <a:normAutofit/>
          </a:bodyPr>
          <a:lstStyle/>
          <a:p>
            <a:pPr>
              <a:lnSpc>
                <a:spcPct val="125000"/>
              </a:lnSpc>
              <a:spcBef>
                <a:spcPts val="0"/>
              </a:spcBef>
              <a:spcAft>
                <a:spcPts val="1200"/>
              </a:spcAft>
            </a:pPr>
            <a:r>
              <a:rPr lang="en-US" sz="2400" cap="none" dirty="0">
                <a:latin typeface="Lucida Sans Unicode" panose="020B0602030504020204" pitchFamily="34" charset="0"/>
                <a:cs typeface="Lucida Sans Unicode" panose="020B0602030504020204" pitchFamily="34" charset="0"/>
              </a:rPr>
              <a:t>It even includes the O.T. faithful, because they too were redeemed by the blood of Christ.</a:t>
            </a:r>
          </a:p>
          <a:p>
            <a:pPr lvl="1">
              <a:lnSpc>
                <a:spcPct val="125000"/>
              </a:lnSpc>
              <a:spcBef>
                <a:spcPts val="0"/>
              </a:spcBef>
              <a:spcAft>
                <a:spcPts val="1200"/>
              </a:spcAft>
            </a:pPr>
            <a:r>
              <a:rPr lang="en-US" sz="2200" cap="none" dirty="0">
                <a:latin typeface="Lucida Sans Unicode" panose="020B0602030504020204" pitchFamily="34" charset="0"/>
                <a:cs typeface="Lucida Sans Unicode" panose="020B0602030504020204" pitchFamily="34" charset="0"/>
              </a:rPr>
              <a:t>“And for this reason He is the Mediator of the new covenant, by means of death, for the redemption of the transgressions under the first covenant, that those who are called may receive the promise of the eternal inheritance” (Hebrews 9:15).</a:t>
            </a:r>
          </a:p>
        </p:txBody>
      </p:sp>
    </p:spTree>
    <p:extLst>
      <p:ext uri="{BB962C8B-B14F-4D97-AF65-F5344CB8AC3E}">
        <p14:creationId xmlns:p14="http://schemas.microsoft.com/office/powerpoint/2010/main" val="53634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9E1CE-78DD-414D-B306-0ECBAC1C2A4E}"/>
              </a:ext>
            </a:extLst>
          </p:cNvPr>
          <p:cNvSpPr>
            <a:spLocks noGrp="1"/>
          </p:cNvSpPr>
          <p:nvPr>
            <p:ph type="title"/>
          </p:nvPr>
        </p:nvSpPr>
        <p:spPr/>
        <p:txBody>
          <a:bodyPr>
            <a:normAutofit/>
          </a:bodyPr>
          <a:lstStyle/>
          <a:p>
            <a:r>
              <a:rPr lang="en-US" sz="3400" cap="none" dirty="0">
                <a:latin typeface="Lucida Sans Unicode" panose="020B0602030504020204" pitchFamily="34" charset="0"/>
                <a:cs typeface="Lucida Sans Unicode" panose="020B0602030504020204" pitchFamily="34" charset="0"/>
              </a:rPr>
              <a:t>The Church of Christ (One Body)</a:t>
            </a:r>
          </a:p>
        </p:txBody>
      </p:sp>
      <p:sp>
        <p:nvSpPr>
          <p:cNvPr id="3" name="Content Placeholder 2">
            <a:extLst>
              <a:ext uri="{FF2B5EF4-FFF2-40B4-BE49-F238E27FC236}">
                <a16:creationId xmlns:a16="http://schemas.microsoft.com/office/drawing/2014/main" id="{5C9A22A0-D647-4DD6-87C0-BD90126D77BA}"/>
              </a:ext>
            </a:extLst>
          </p:cNvPr>
          <p:cNvSpPr>
            <a:spLocks noGrp="1"/>
          </p:cNvSpPr>
          <p:nvPr>
            <p:ph sz="quarter" idx="13"/>
          </p:nvPr>
        </p:nvSpPr>
        <p:spPr>
          <a:xfrm>
            <a:off x="685330" y="2214695"/>
            <a:ext cx="7772870" cy="4177396"/>
          </a:xfrm>
        </p:spPr>
        <p:txBody>
          <a:bodyPr anchor="ctr">
            <a:normAutofit/>
          </a:bodyPr>
          <a:lstStyle/>
          <a:p>
            <a:pPr>
              <a:lnSpc>
                <a:spcPct val="125000"/>
              </a:lnSpc>
              <a:spcBef>
                <a:spcPts val="0"/>
              </a:spcBef>
              <a:spcAft>
                <a:spcPts val="1200"/>
              </a:spcAft>
            </a:pPr>
            <a:r>
              <a:rPr lang="en-US" sz="2400" cap="none" dirty="0">
                <a:latin typeface="Lucida Sans Unicode" panose="020B0602030504020204" pitchFamily="34" charset="0"/>
                <a:cs typeface="Lucida Sans Unicode" panose="020B0602030504020204" pitchFamily="34" charset="0"/>
              </a:rPr>
              <a:t>It’s what we’ve just described.</a:t>
            </a:r>
          </a:p>
          <a:p>
            <a:pPr>
              <a:lnSpc>
                <a:spcPct val="125000"/>
              </a:lnSpc>
              <a:spcBef>
                <a:spcPts val="0"/>
              </a:spcBef>
              <a:spcAft>
                <a:spcPts val="1200"/>
              </a:spcAft>
            </a:pPr>
            <a:r>
              <a:rPr lang="en-US" sz="2400" cap="none" dirty="0">
                <a:latin typeface="Lucida Sans Unicode" panose="020B0602030504020204" pitchFamily="34" charset="0"/>
                <a:cs typeface="Lucida Sans Unicode" panose="020B0602030504020204" pitchFamily="34" charset="0"/>
              </a:rPr>
              <a:t>Imagine what you would see if all could be gathered in one room.</a:t>
            </a:r>
          </a:p>
        </p:txBody>
      </p:sp>
    </p:spTree>
    <p:extLst>
      <p:ext uri="{BB962C8B-B14F-4D97-AF65-F5344CB8AC3E}">
        <p14:creationId xmlns:p14="http://schemas.microsoft.com/office/powerpoint/2010/main" val="219828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79A26-ECB0-4D99-BBB6-B87662A77F6A}"/>
              </a:ext>
            </a:extLst>
          </p:cNvPr>
          <p:cNvSpPr>
            <a:spLocks noGrp="1"/>
          </p:cNvSpPr>
          <p:nvPr>
            <p:ph type="ctrTitle"/>
          </p:nvPr>
        </p:nvSpPr>
        <p:spPr>
          <a:xfrm>
            <a:off x="914399" y="1013403"/>
            <a:ext cx="7315200" cy="2509213"/>
          </a:xfrm>
        </p:spPr>
        <p:txBody>
          <a:bodyPr anchor="ctr">
            <a:normAutofit/>
          </a:bodyPr>
          <a:lstStyle/>
          <a:p>
            <a:pPr>
              <a:lnSpc>
                <a:spcPct val="125000"/>
              </a:lnSpc>
            </a:pPr>
            <a:r>
              <a:rPr lang="en-US" sz="2400" cap="none" dirty="0">
                <a:latin typeface="Lucida Sans Unicode" panose="020B0602030504020204" pitchFamily="34" charset="0"/>
                <a:cs typeface="Lucida Sans Unicode" panose="020B0602030504020204" pitchFamily="34" charset="0"/>
              </a:rPr>
              <a:t>“For by one Spirit we were all baptized into ONE BODY—whether Jews or Greeks, whether slaves or free—and have all been made to drink into one Spirit” (1 Corinthians 12:13).</a:t>
            </a:r>
          </a:p>
        </p:txBody>
      </p:sp>
      <p:sp>
        <p:nvSpPr>
          <p:cNvPr id="3" name="Subtitle 2">
            <a:extLst>
              <a:ext uri="{FF2B5EF4-FFF2-40B4-BE49-F238E27FC236}">
                <a16:creationId xmlns:a16="http://schemas.microsoft.com/office/drawing/2014/main" id="{CA7A9A24-6CA5-46CA-AE54-3A02C46E2E73}"/>
              </a:ext>
            </a:extLst>
          </p:cNvPr>
          <p:cNvSpPr>
            <a:spLocks noGrp="1"/>
          </p:cNvSpPr>
          <p:nvPr>
            <p:ph type="subTitle" idx="1"/>
          </p:nvPr>
        </p:nvSpPr>
        <p:spPr>
          <a:xfrm>
            <a:off x="914400" y="3903618"/>
            <a:ext cx="7315199" cy="1852748"/>
          </a:xfrm>
        </p:spPr>
        <p:txBody>
          <a:bodyPr anchor="ctr">
            <a:noAutofit/>
          </a:bodyPr>
          <a:lstStyle/>
          <a:p>
            <a:pPr>
              <a:lnSpc>
                <a:spcPct val="125000"/>
              </a:lnSpc>
              <a:spcBef>
                <a:spcPts val="0"/>
              </a:spcBef>
            </a:pPr>
            <a:r>
              <a:rPr lang="en-US" cap="none" dirty="0">
                <a:solidFill>
                  <a:schemeClr val="tx1"/>
                </a:solidFill>
                <a:latin typeface="Lucida Sans Unicode" panose="020B0602030504020204" pitchFamily="34" charset="0"/>
                <a:cs typeface="Lucida Sans Unicode" panose="020B0602030504020204" pitchFamily="34" charset="0"/>
              </a:rPr>
              <a:t>“And He put all things under His feet, and gave Him to be head over all things to the </a:t>
            </a:r>
            <a:r>
              <a:rPr lang="en-US" b="1" cap="none" dirty="0">
                <a:solidFill>
                  <a:schemeClr val="tx1"/>
                </a:solidFill>
                <a:latin typeface="Lucida Sans Unicode" panose="020B0602030504020204" pitchFamily="34" charset="0"/>
                <a:cs typeface="Lucida Sans Unicode" panose="020B0602030504020204" pitchFamily="34" charset="0"/>
              </a:rPr>
              <a:t>church</a:t>
            </a:r>
            <a:r>
              <a:rPr lang="en-US" cap="none" dirty="0">
                <a:solidFill>
                  <a:schemeClr val="tx1"/>
                </a:solidFill>
                <a:latin typeface="Lucida Sans Unicode" panose="020B0602030504020204" pitchFamily="34" charset="0"/>
                <a:cs typeface="Lucida Sans Unicode" panose="020B0602030504020204" pitchFamily="34" charset="0"/>
              </a:rPr>
              <a:t>, which is </a:t>
            </a:r>
            <a:r>
              <a:rPr lang="en-US" b="1" cap="none" dirty="0">
                <a:solidFill>
                  <a:schemeClr val="tx1"/>
                </a:solidFill>
                <a:latin typeface="Lucida Sans Unicode" panose="020B0602030504020204" pitchFamily="34" charset="0"/>
                <a:cs typeface="Lucida Sans Unicode" panose="020B0602030504020204" pitchFamily="34" charset="0"/>
              </a:rPr>
              <a:t>His</a:t>
            </a:r>
            <a:r>
              <a:rPr lang="en-US" cap="none" dirty="0">
                <a:solidFill>
                  <a:schemeClr val="tx1"/>
                </a:solidFill>
                <a:latin typeface="Lucida Sans Unicode" panose="020B0602030504020204" pitchFamily="34" charset="0"/>
                <a:cs typeface="Lucida Sans Unicode" panose="020B0602030504020204" pitchFamily="34" charset="0"/>
              </a:rPr>
              <a:t> </a:t>
            </a:r>
            <a:r>
              <a:rPr lang="en-US" b="1" cap="none" dirty="0">
                <a:solidFill>
                  <a:schemeClr val="tx1"/>
                </a:solidFill>
                <a:latin typeface="Lucida Sans Unicode" panose="020B0602030504020204" pitchFamily="34" charset="0"/>
                <a:cs typeface="Lucida Sans Unicode" panose="020B0602030504020204" pitchFamily="34" charset="0"/>
              </a:rPr>
              <a:t>body</a:t>
            </a:r>
            <a:r>
              <a:rPr lang="en-US" cap="none" dirty="0">
                <a:solidFill>
                  <a:schemeClr val="tx1"/>
                </a:solidFill>
                <a:latin typeface="Lucida Sans Unicode" panose="020B0602030504020204" pitchFamily="34" charset="0"/>
                <a:cs typeface="Lucida Sans Unicode" panose="020B0602030504020204" pitchFamily="34" charset="0"/>
              </a:rPr>
              <a:t>, the fullness of Him who fills all in all” (Ephesians 1:22-23)</a:t>
            </a:r>
          </a:p>
        </p:txBody>
      </p:sp>
    </p:spTree>
    <p:extLst>
      <p:ext uri="{BB962C8B-B14F-4D97-AF65-F5344CB8AC3E}">
        <p14:creationId xmlns:p14="http://schemas.microsoft.com/office/powerpoint/2010/main" val="74122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9E1CE-78DD-414D-B306-0ECBAC1C2A4E}"/>
              </a:ext>
            </a:extLst>
          </p:cNvPr>
          <p:cNvSpPr>
            <a:spLocks noGrp="1"/>
          </p:cNvSpPr>
          <p:nvPr>
            <p:ph type="title"/>
          </p:nvPr>
        </p:nvSpPr>
        <p:spPr/>
        <p:txBody>
          <a:bodyPr/>
          <a:lstStyle/>
          <a:p>
            <a:r>
              <a:rPr lang="en-US" cap="none" dirty="0">
                <a:latin typeface="Lucida Sans Unicode" panose="020B0602030504020204" pitchFamily="34" charset="0"/>
                <a:cs typeface="Lucida Sans Unicode" panose="020B0602030504020204" pitchFamily="34" charset="0"/>
              </a:rPr>
              <a:t>“I Will Build My Church”</a:t>
            </a:r>
          </a:p>
        </p:txBody>
      </p:sp>
      <p:sp>
        <p:nvSpPr>
          <p:cNvPr id="3" name="Content Placeholder 2">
            <a:extLst>
              <a:ext uri="{FF2B5EF4-FFF2-40B4-BE49-F238E27FC236}">
                <a16:creationId xmlns:a16="http://schemas.microsoft.com/office/drawing/2014/main" id="{5C9A22A0-D647-4DD6-87C0-BD90126D77BA}"/>
              </a:ext>
            </a:extLst>
          </p:cNvPr>
          <p:cNvSpPr>
            <a:spLocks noGrp="1"/>
          </p:cNvSpPr>
          <p:nvPr>
            <p:ph sz="quarter" idx="13"/>
          </p:nvPr>
        </p:nvSpPr>
        <p:spPr/>
        <p:txBody>
          <a:bodyPr anchor="ctr">
            <a:normAutofit/>
          </a:bodyPr>
          <a:lstStyle/>
          <a:p>
            <a:pPr>
              <a:lnSpc>
                <a:spcPct val="125000"/>
              </a:lnSpc>
              <a:spcBef>
                <a:spcPts val="0"/>
              </a:spcBef>
            </a:pPr>
            <a:r>
              <a:rPr lang="en-US" sz="2400" cap="none" dirty="0">
                <a:latin typeface="Lucida Sans Unicode" panose="020B0602030504020204" pitchFamily="34" charset="0"/>
                <a:cs typeface="Lucida Sans Unicode" panose="020B0602030504020204" pitchFamily="34" charset="0"/>
              </a:rPr>
              <a:t>“And I also say to you that you are Peter, and on this rock I will build </a:t>
            </a:r>
            <a:r>
              <a:rPr lang="en-US" sz="2400" b="1" cap="none" dirty="0">
                <a:latin typeface="Lucida Sans Unicode" panose="020B0602030504020204" pitchFamily="34" charset="0"/>
                <a:cs typeface="Lucida Sans Unicode" panose="020B0602030504020204" pitchFamily="34" charset="0"/>
              </a:rPr>
              <a:t>My church</a:t>
            </a:r>
            <a:r>
              <a:rPr lang="en-US" sz="2400" cap="none" dirty="0">
                <a:latin typeface="Lucida Sans Unicode" panose="020B0602030504020204" pitchFamily="34" charset="0"/>
                <a:cs typeface="Lucida Sans Unicode" panose="020B0602030504020204" pitchFamily="34" charset="0"/>
              </a:rPr>
              <a:t>, and the gates of Hades shall not prevail against it” (Matt. 16:18).</a:t>
            </a:r>
          </a:p>
        </p:txBody>
      </p:sp>
    </p:spTree>
    <p:extLst>
      <p:ext uri="{BB962C8B-B14F-4D97-AF65-F5344CB8AC3E}">
        <p14:creationId xmlns:p14="http://schemas.microsoft.com/office/powerpoint/2010/main" val="3781398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9E1CE-78DD-414D-B306-0ECBAC1C2A4E}"/>
              </a:ext>
            </a:extLst>
          </p:cNvPr>
          <p:cNvSpPr>
            <a:spLocks noGrp="1"/>
          </p:cNvSpPr>
          <p:nvPr>
            <p:ph type="title"/>
          </p:nvPr>
        </p:nvSpPr>
        <p:spPr/>
        <p:txBody>
          <a:bodyPr/>
          <a:lstStyle/>
          <a:p>
            <a:r>
              <a:rPr lang="en-US" cap="none" dirty="0">
                <a:latin typeface="Lucida Sans Unicode" panose="020B0602030504020204" pitchFamily="34" charset="0"/>
                <a:cs typeface="Lucida Sans Unicode" panose="020B0602030504020204" pitchFamily="34" charset="0"/>
              </a:rPr>
              <a:t>Jesus Was Talking About People</a:t>
            </a:r>
          </a:p>
        </p:txBody>
      </p:sp>
      <p:sp>
        <p:nvSpPr>
          <p:cNvPr id="3" name="Content Placeholder 2">
            <a:extLst>
              <a:ext uri="{FF2B5EF4-FFF2-40B4-BE49-F238E27FC236}">
                <a16:creationId xmlns:a16="http://schemas.microsoft.com/office/drawing/2014/main" id="{5C9A22A0-D647-4DD6-87C0-BD90126D77BA}"/>
              </a:ext>
            </a:extLst>
          </p:cNvPr>
          <p:cNvSpPr>
            <a:spLocks noGrp="1"/>
          </p:cNvSpPr>
          <p:nvPr>
            <p:ph sz="quarter" idx="13"/>
          </p:nvPr>
        </p:nvSpPr>
        <p:spPr/>
        <p:txBody>
          <a:bodyPr anchor="ctr">
            <a:normAutofit/>
          </a:bodyPr>
          <a:lstStyle/>
          <a:p>
            <a:pPr>
              <a:lnSpc>
                <a:spcPct val="125000"/>
              </a:lnSpc>
              <a:spcBef>
                <a:spcPts val="0"/>
              </a:spcBef>
            </a:pPr>
            <a:r>
              <a:rPr lang="en-US" sz="2400" cap="none" dirty="0">
                <a:latin typeface="Lucida Sans Unicode" panose="020B0602030504020204" pitchFamily="34" charset="0"/>
                <a:cs typeface="Lucida Sans Unicode" panose="020B0602030504020204" pitchFamily="34" charset="0"/>
              </a:rPr>
              <a:t>“Therefore take heed to yourselves and to all the flock, among which the Holy Spirit has made you overseers, to shepherd the church of God which </a:t>
            </a:r>
            <a:r>
              <a:rPr lang="en-US" sz="2400" b="1" cap="none" dirty="0">
                <a:latin typeface="Lucida Sans Unicode" panose="020B0602030504020204" pitchFamily="34" charset="0"/>
                <a:cs typeface="Lucida Sans Unicode" panose="020B0602030504020204" pitchFamily="34" charset="0"/>
              </a:rPr>
              <a:t>He purchased with His own blood</a:t>
            </a:r>
            <a:r>
              <a:rPr lang="en-US" sz="2400" cap="none" dirty="0">
                <a:latin typeface="Lucida Sans Unicode" panose="020B0602030504020204" pitchFamily="34" charset="0"/>
                <a:cs typeface="Lucida Sans Unicode" panose="020B0602030504020204" pitchFamily="34" charset="0"/>
              </a:rPr>
              <a:t>” (Acts 20:28).</a:t>
            </a:r>
          </a:p>
        </p:txBody>
      </p:sp>
    </p:spTree>
    <p:extLst>
      <p:ext uri="{BB962C8B-B14F-4D97-AF65-F5344CB8AC3E}">
        <p14:creationId xmlns:p14="http://schemas.microsoft.com/office/powerpoint/2010/main" val="1172407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9E1CE-78DD-414D-B306-0ECBAC1C2A4E}"/>
              </a:ext>
            </a:extLst>
          </p:cNvPr>
          <p:cNvSpPr>
            <a:spLocks noGrp="1"/>
          </p:cNvSpPr>
          <p:nvPr>
            <p:ph type="title"/>
          </p:nvPr>
        </p:nvSpPr>
        <p:spPr/>
        <p:txBody>
          <a:bodyPr/>
          <a:lstStyle/>
          <a:p>
            <a:r>
              <a:rPr lang="en-US" cap="none" dirty="0">
                <a:latin typeface="Lucida Sans Unicode" panose="020B0602030504020204" pitchFamily="34" charset="0"/>
                <a:cs typeface="Lucida Sans Unicode" panose="020B0602030504020204" pitchFamily="34" charset="0"/>
              </a:rPr>
              <a:t>These People Make Up ONE Body</a:t>
            </a:r>
          </a:p>
        </p:txBody>
      </p:sp>
      <p:sp>
        <p:nvSpPr>
          <p:cNvPr id="3" name="Content Placeholder 2">
            <a:extLst>
              <a:ext uri="{FF2B5EF4-FFF2-40B4-BE49-F238E27FC236}">
                <a16:creationId xmlns:a16="http://schemas.microsoft.com/office/drawing/2014/main" id="{5C9A22A0-D647-4DD6-87C0-BD90126D77BA}"/>
              </a:ext>
            </a:extLst>
          </p:cNvPr>
          <p:cNvSpPr>
            <a:spLocks noGrp="1"/>
          </p:cNvSpPr>
          <p:nvPr>
            <p:ph sz="quarter" idx="13"/>
          </p:nvPr>
        </p:nvSpPr>
        <p:spPr/>
        <p:txBody>
          <a:bodyPr anchor="ctr">
            <a:normAutofit/>
          </a:bodyPr>
          <a:lstStyle/>
          <a:p>
            <a:pPr>
              <a:lnSpc>
                <a:spcPct val="125000"/>
              </a:lnSpc>
              <a:spcBef>
                <a:spcPts val="0"/>
              </a:spcBef>
            </a:pPr>
            <a:r>
              <a:rPr lang="en-US" sz="2400" cap="none" dirty="0">
                <a:latin typeface="Lucida Sans Unicode" panose="020B0602030504020204" pitchFamily="34" charset="0"/>
                <a:cs typeface="Lucida Sans Unicode" panose="020B0602030504020204" pitchFamily="34" charset="0"/>
              </a:rPr>
              <a:t>“And other sheep I have which are not of this fold; them also I must bring, and they will hear My voice; and there will be ONE FLOCK, and one shepherd” (John 10:16).</a:t>
            </a:r>
          </a:p>
        </p:txBody>
      </p:sp>
    </p:spTree>
    <p:extLst>
      <p:ext uri="{BB962C8B-B14F-4D97-AF65-F5344CB8AC3E}">
        <p14:creationId xmlns:p14="http://schemas.microsoft.com/office/powerpoint/2010/main" val="230751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9E1CE-78DD-414D-B306-0ECBAC1C2A4E}"/>
              </a:ext>
            </a:extLst>
          </p:cNvPr>
          <p:cNvSpPr>
            <a:spLocks noGrp="1"/>
          </p:cNvSpPr>
          <p:nvPr>
            <p:ph type="title"/>
          </p:nvPr>
        </p:nvSpPr>
        <p:spPr>
          <a:xfrm>
            <a:off x="685332" y="618518"/>
            <a:ext cx="7773338" cy="1105779"/>
          </a:xfrm>
        </p:spPr>
        <p:txBody>
          <a:bodyPr/>
          <a:lstStyle/>
          <a:p>
            <a:r>
              <a:rPr lang="en-US" cap="none" dirty="0">
                <a:latin typeface="Lucida Sans Unicode" panose="020B0602030504020204" pitchFamily="34" charset="0"/>
                <a:cs typeface="Lucida Sans Unicode" panose="020B0602030504020204" pitchFamily="34" charset="0"/>
              </a:rPr>
              <a:t>These People Make Up ONE Body</a:t>
            </a:r>
          </a:p>
        </p:txBody>
      </p:sp>
      <p:sp>
        <p:nvSpPr>
          <p:cNvPr id="3" name="Content Placeholder 2">
            <a:extLst>
              <a:ext uri="{FF2B5EF4-FFF2-40B4-BE49-F238E27FC236}">
                <a16:creationId xmlns:a16="http://schemas.microsoft.com/office/drawing/2014/main" id="{5C9A22A0-D647-4DD6-87C0-BD90126D77BA}"/>
              </a:ext>
            </a:extLst>
          </p:cNvPr>
          <p:cNvSpPr>
            <a:spLocks noGrp="1"/>
          </p:cNvSpPr>
          <p:nvPr>
            <p:ph sz="quarter" idx="13"/>
          </p:nvPr>
        </p:nvSpPr>
        <p:spPr>
          <a:xfrm>
            <a:off x="685330" y="1915887"/>
            <a:ext cx="7772870" cy="4606834"/>
          </a:xfrm>
        </p:spPr>
        <p:txBody>
          <a:bodyPr anchor="ctr">
            <a:normAutofit/>
          </a:bodyPr>
          <a:lstStyle/>
          <a:p>
            <a:pPr>
              <a:lnSpc>
                <a:spcPct val="125000"/>
              </a:lnSpc>
              <a:spcBef>
                <a:spcPts val="0"/>
              </a:spcBef>
            </a:pPr>
            <a:r>
              <a:rPr lang="en-US" sz="2400" cap="none" dirty="0">
                <a:latin typeface="Lucida Sans Unicode" panose="020B0602030504020204" pitchFamily="34" charset="0"/>
                <a:cs typeface="Lucida Sans Unicode" panose="020B0602030504020204" pitchFamily="34" charset="0"/>
              </a:rPr>
              <a:t>“For He Himself is our peace, who has made both ONE, and has broken down the middle wall of separation, having abolished in His flesh the enmity, that is, the law of commandments contained in ordinances, so as to create in Himself ONE new man from the two, thus making peace, and that He might reconcile them both to God in ONE body through the cross…”</a:t>
            </a:r>
          </a:p>
          <a:p>
            <a:pPr marL="0" indent="0" algn="ctr">
              <a:lnSpc>
                <a:spcPct val="125000"/>
              </a:lnSpc>
              <a:spcBef>
                <a:spcPts val="0"/>
              </a:spcBef>
              <a:buNone/>
            </a:pPr>
            <a:r>
              <a:rPr lang="en-US" sz="2400" cap="none" dirty="0">
                <a:latin typeface="Lucida Sans Unicode" panose="020B0602030504020204" pitchFamily="34" charset="0"/>
                <a:cs typeface="Lucida Sans Unicode" panose="020B0602030504020204" pitchFamily="34" charset="0"/>
              </a:rPr>
              <a:t>(Ephesians 2:14-16).</a:t>
            </a:r>
          </a:p>
        </p:txBody>
      </p:sp>
    </p:spTree>
    <p:extLst>
      <p:ext uri="{BB962C8B-B14F-4D97-AF65-F5344CB8AC3E}">
        <p14:creationId xmlns:p14="http://schemas.microsoft.com/office/powerpoint/2010/main" val="3798227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9E1CE-78DD-414D-B306-0ECBAC1C2A4E}"/>
              </a:ext>
            </a:extLst>
          </p:cNvPr>
          <p:cNvSpPr>
            <a:spLocks noGrp="1"/>
          </p:cNvSpPr>
          <p:nvPr>
            <p:ph type="title"/>
          </p:nvPr>
        </p:nvSpPr>
        <p:spPr/>
        <p:txBody>
          <a:bodyPr/>
          <a:lstStyle/>
          <a:p>
            <a:r>
              <a:rPr lang="en-US" cap="none" dirty="0">
                <a:latin typeface="Lucida Sans Unicode" panose="020B0602030504020204" pitchFamily="34" charset="0"/>
                <a:cs typeface="Lucida Sans Unicode" panose="020B0602030504020204" pitchFamily="34" charset="0"/>
              </a:rPr>
              <a:t>These People Make Up ONE Body</a:t>
            </a:r>
          </a:p>
        </p:txBody>
      </p:sp>
      <p:sp>
        <p:nvSpPr>
          <p:cNvPr id="3" name="Content Placeholder 2">
            <a:extLst>
              <a:ext uri="{FF2B5EF4-FFF2-40B4-BE49-F238E27FC236}">
                <a16:creationId xmlns:a16="http://schemas.microsoft.com/office/drawing/2014/main" id="{5C9A22A0-D647-4DD6-87C0-BD90126D77BA}"/>
              </a:ext>
            </a:extLst>
          </p:cNvPr>
          <p:cNvSpPr>
            <a:spLocks noGrp="1"/>
          </p:cNvSpPr>
          <p:nvPr>
            <p:ph sz="quarter" idx="13"/>
          </p:nvPr>
        </p:nvSpPr>
        <p:spPr>
          <a:xfrm>
            <a:off x="685330" y="2367093"/>
            <a:ext cx="7772870" cy="3798576"/>
          </a:xfrm>
        </p:spPr>
        <p:txBody>
          <a:bodyPr anchor="ctr">
            <a:normAutofit/>
          </a:bodyPr>
          <a:lstStyle/>
          <a:p>
            <a:pPr>
              <a:lnSpc>
                <a:spcPct val="125000"/>
              </a:lnSpc>
              <a:spcBef>
                <a:spcPts val="0"/>
              </a:spcBef>
              <a:spcAft>
                <a:spcPts val="1200"/>
              </a:spcAft>
            </a:pPr>
            <a:r>
              <a:rPr lang="en-US" sz="2400" cap="none" dirty="0">
                <a:latin typeface="Lucida Sans Unicode" panose="020B0602030504020204" pitchFamily="34" charset="0"/>
                <a:cs typeface="Lucida Sans Unicode" panose="020B0602030504020204" pitchFamily="34" charset="0"/>
              </a:rPr>
              <a:t>“There is ONE body and one Spirit, just as you were called in one hope of your calling” (Ephesians 4:4).</a:t>
            </a:r>
          </a:p>
        </p:txBody>
      </p:sp>
    </p:spTree>
    <p:extLst>
      <p:ext uri="{BB962C8B-B14F-4D97-AF65-F5344CB8AC3E}">
        <p14:creationId xmlns:p14="http://schemas.microsoft.com/office/powerpoint/2010/main" val="1071612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9E1CE-78DD-414D-B306-0ECBAC1C2A4E}"/>
              </a:ext>
            </a:extLst>
          </p:cNvPr>
          <p:cNvSpPr>
            <a:spLocks noGrp="1"/>
          </p:cNvSpPr>
          <p:nvPr>
            <p:ph type="title"/>
          </p:nvPr>
        </p:nvSpPr>
        <p:spPr/>
        <p:txBody>
          <a:bodyPr>
            <a:normAutofit/>
          </a:bodyPr>
          <a:lstStyle/>
          <a:p>
            <a:r>
              <a:rPr lang="en-US" sz="3400" cap="none" dirty="0">
                <a:latin typeface="Lucida Sans Unicode" panose="020B0602030504020204" pitchFamily="34" charset="0"/>
                <a:cs typeface="Lucida Sans Unicode" panose="020B0602030504020204" pitchFamily="34" charset="0"/>
              </a:rPr>
              <a:t>Who Are These People?</a:t>
            </a:r>
          </a:p>
        </p:txBody>
      </p:sp>
      <p:sp>
        <p:nvSpPr>
          <p:cNvPr id="3" name="Content Placeholder 2">
            <a:extLst>
              <a:ext uri="{FF2B5EF4-FFF2-40B4-BE49-F238E27FC236}">
                <a16:creationId xmlns:a16="http://schemas.microsoft.com/office/drawing/2014/main" id="{5C9A22A0-D647-4DD6-87C0-BD90126D77BA}"/>
              </a:ext>
            </a:extLst>
          </p:cNvPr>
          <p:cNvSpPr>
            <a:spLocks noGrp="1"/>
          </p:cNvSpPr>
          <p:nvPr>
            <p:ph sz="quarter" idx="13"/>
          </p:nvPr>
        </p:nvSpPr>
        <p:spPr>
          <a:xfrm>
            <a:off x="685330" y="2367093"/>
            <a:ext cx="7772870" cy="3798576"/>
          </a:xfrm>
        </p:spPr>
        <p:txBody>
          <a:bodyPr anchor="ctr">
            <a:normAutofit/>
          </a:bodyPr>
          <a:lstStyle/>
          <a:p>
            <a:pPr>
              <a:lnSpc>
                <a:spcPct val="125000"/>
              </a:lnSpc>
              <a:spcBef>
                <a:spcPts val="0"/>
              </a:spcBef>
              <a:spcAft>
                <a:spcPts val="1200"/>
              </a:spcAft>
            </a:pPr>
            <a:r>
              <a:rPr lang="en-US" sz="2400" cap="none" dirty="0">
                <a:latin typeface="Lucida Sans Unicode" panose="020B0602030504020204" pitchFamily="34" charset="0"/>
                <a:cs typeface="Lucida Sans Unicode" panose="020B0602030504020204" pitchFamily="34" charset="0"/>
              </a:rPr>
              <a:t>Those whom Jesus has saved by His blood.</a:t>
            </a:r>
          </a:p>
          <a:p>
            <a:pPr lvl="1">
              <a:lnSpc>
                <a:spcPct val="125000"/>
              </a:lnSpc>
              <a:spcBef>
                <a:spcPts val="0"/>
              </a:spcBef>
              <a:spcAft>
                <a:spcPts val="1200"/>
              </a:spcAft>
            </a:pPr>
            <a:r>
              <a:rPr lang="en-US" sz="2200" cap="none" dirty="0">
                <a:latin typeface="Lucida Sans Unicode" panose="020B0602030504020204" pitchFamily="34" charset="0"/>
                <a:cs typeface="Lucida Sans Unicode" panose="020B0602030504020204" pitchFamily="34" charset="0"/>
              </a:rPr>
              <a:t>“Christ is head of the church; and He is the Savior of the body” (Ephesians 5:23).</a:t>
            </a:r>
          </a:p>
        </p:txBody>
      </p:sp>
    </p:spTree>
    <p:extLst>
      <p:ext uri="{BB962C8B-B14F-4D97-AF65-F5344CB8AC3E}">
        <p14:creationId xmlns:p14="http://schemas.microsoft.com/office/powerpoint/2010/main" val="344179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9E1CE-78DD-414D-B306-0ECBAC1C2A4E}"/>
              </a:ext>
            </a:extLst>
          </p:cNvPr>
          <p:cNvSpPr>
            <a:spLocks noGrp="1"/>
          </p:cNvSpPr>
          <p:nvPr>
            <p:ph type="title"/>
          </p:nvPr>
        </p:nvSpPr>
        <p:spPr>
          <a:xfrm>
            <a:off x="685332" y="618519"/>
            <a:ext cx="7773338" cy="1027402"/>
          </a:xfrm>
        </p:spPr>
        <p:txBody>
          <a:bodyPr>
            <a:normAutofit/>
          </a:bodyPr>
          <a:lstStyle/>
          <a:p>
            <a:r>
              <a:rPr lang="en-US" sz="3400" cap="none" dirty="0">
                <a:latin typeface="Lucida Sans Unicode" panose="020B0602030504020204" pitchFamily="34" charset="0"/>
                <a:cs typeface="Lucida Sans Unicode" panose="020B0602030504020204" pitchFamily="34" charset="0"/>
              </a:rPr>
              <a:t>Who Are These People?</a:t>
            </a:r>
          </a:p>
        </p:txBody>
      </p:sp>
      <p:sp>
        <p:nvSpPr>
          <p:cNvPr id="3" name="Content Placeholder 2">
            <a:extLst>
              <a:ext uri="{FF2B5EF4-FFF2-40B4-BE49-F238E27FC236}">
                <a16:creationId xmlns:a16="http://schemas.microsoft.com/office/drawing/2014/main" id="{5C9A22A0-D647-4DD6-87C0-BD90126D77BA}"/>
              </a:ext>
            </a:extLst>
          </p:cNvPr>
          <p:cNvSpPr>
            <a:spLocks noGrp="1"/>
          </p:cNvSpPr>
          <p:nvPr>
            <p:ph sz="quarter" idx="13"/>
          </p:nvPr>
        </p:nvSpPr>
        <p:spPr>
          <a:xfrm>
            <a:off x="478971" y="1733006"/>
            <a:ext cx="8229600" cy="4667794"/>
          </a:xfrm>
        </p:spPr>
        <p:txBody>
          <a:bodyPr anchor="ctr">
            <a:normAutofit/>
          </a:bodyPr>
          <a:lstStyle/>
          <a:p>
            <a:pPr>
              <a:lnSpc>
                <a:spcPct val="125000"/>
              </a:lnSpc>
              <a:spcBef>
                <a:spcPts val="0"/>
              </a:spcBef>
              <a:spcAft>
                <a:spcPts val="600"/>
              </a:spcAft>
            </a:pPr>
            <a:r>
              <a:rPr lang="en-US" sz="2400" cap="none" dirty="0">
                <a:latin typeface="Lucida Sans Unicode" panose="020B0602030504020204" pitchFamily="34" charset="0"/>
                <a:cs typeface="Lucida Sans Unicode" panose="020B0602030504020204" pitchFamily="34" charset="0"/>
              </a:rPr>
              <a:t>Those who names are written in the Book of Life.</a:t>
            </a:r>
          </a:p>
          <a:p>
            <a:pPr lvl="1">
              <a:lnSpc>
                <a:spcPct val="125000"/>
              </a:lnSpc>
              <a:spcBef>
                <a:spcPts val="0"/>
              </a:spcBef>
              <a:spcAft>
                <a:spcPts val="600"/>
              </a:spcAft>
            </a:pPr>
            <a:r>
              <a:rPr lang="en-US" sz="2100" cap="none" dirty="0">
                <a:latin typeface="Lucida Sans Unicode" panose="020B0602030504020204" pitchFamily="34" charset="0"/>
                <a:cs typeface="Lucida Sans Unicode" panose="020B0602030504020204" pitchFamily="34" charset="0"/>
              </a:rPr>
              <a:t>“Help these women who labored with me in the gospel, with Clement also, and the rest of my fellow workers, whose names are in the </a:t>
            </a:r>
            <a:r>
              <a:rPr lang="en-US" sz="2100" b="1" cap="none" dirty="0">
                <a:latin typeface="Lucida Sans Unicode" panose="020B0602030504020204" pitchFamily="34" charset="0"/>
                <a:cs typeface="Lucida Sans Unicode" panose="020B0602030504020204" pitchFamily="34" charset="0"/>
              </a:rPr>
              <a:t>Book of Life</a:t>
            </a:r>
            <a:r>
              <a:rPr lang="en-US" sz="2100" cap="none" dirty="0">
                <a:latin typeface="Lucida Sans Unicode" panose="020B0602030504020204" pitchFamily="34" charset="0"/>
                <a:cs typeface="Lucida Sans Unicode" panose="020B0602030504020204" pitchFamily="34" charset="0"/>
              </a:rPr>
              <a:t>” (Philippians 4:3).</a:t>
            </a:r>
          </a:p>
          <a:p>
            <a:pPr lvl="1">
              <a:lnSpc>
                <a:spcPct val="125000"/>
              </a:lnSpc>
              <a:spcBef>
                <a:spcPts val="0"/>
              </a:spcBef>
              <a:spcAft>
                <a:spcPts val="600"/>
              </a:spcAft>
            </a:pPr>
            <a:r>
              <a:rPr lang="en-US" sz="2100" cap="none" dirty="0">
                <a:latin typeface="Lucida Sans Unicode" panose="020B0602030504020204" pitchFamily="34" charset="0"/>
                <a:cs typeface="Lucida Sans Unicode" panose="020B0602030504020204" pitchFamily="34" charset="0"/>
              </a:rPr>
              <a:t>“Nevertheless the solid foundation of God stands, having this seal: ‘</a:t>
            </a:r>
            <a:r>
              <a:rPr lang="en-US" sz="2100" b="1" cap="none" dirty="0">
                <a:latin typeface="Lucida Sans Unicode" panose="020B0602030504020204" pitchFamily="34" charset="0"/>
                <a:cs typeface="Lucida Sans Unicode" panose="020B0602030504020204" pitchFamily="34" charset="0"/>
              </a:rPr>
              <a:t>The Lord knows who are His</a:t>
            </a:r>
            <a:r>
              <a:rPr lang="en-US" sz="2100" cap="none" dirty="0">
                <a:latin typeface="Lucida Sans Unicode" panose="020B0602030504020204" pitchFamily="34" charset="0"/>
                <a:cs typeface="Lucida Sans Unicode" panose="020B0602030504020204" pitchFamily="34" charset="0"/>
              </a:rPr>
              <a:t>’ </a:t>
            </a:r>
            <a:br>
              <a:rPr lang="en-US" sz="2100" cap="none" dirty="0">
                <a:latin typeface="Lucida Sans Unicode" panose="020B0602030504020204" pitchFamily="34" charset="0"/>
                <a:cs typeface="Lucida Sans Unicode" panose="020B0602030504020204" pitchFamily="34" charset="0"/>
              </a:rPr>
            </a:br>
            <a:r>
              <a:rPr lang="en-US" sz="2100" cap="none" dirty="0">
                <a:latin typeface="Lucida Sans Unicode" panose="020B0602030504020204" pitchFamily="34" charset="0"/>
                <a:cs typeface="Lucida Sans Unicode" panose="020B0602030504020204" pitchFamily="34" charset="0"/>
              </a:rPr>
              <a:t>(2 Timothy 2:19).</a:t>
            </a:r>
          </a:p>
          <a:p>
            <a:pPr lvl="1">
              <a:lnSpc>
                <a:spcPct val="125000"/>
              </a:lnSpc>
              <a:spcBef>
                <a:spcPts val="0"/>
              </a:spcBef>
              <a:spcAft>
                <a:spcPts val="600"/>
              </a:spcAft>
            </a:pPr>
            <a:r>
              <a:rPr lang="en-US" sz="2100" cap="none" dirty="0">
                <a:latin typeface="Lucida Sans Unicode" panose="020B0602030504020204" pitchFamily="34" charset="0"/>
                <a:cs typeface="Lucida Sans Unicode" panose="020B0602030504020204" pitchFamily="34" charset="0"/>
              </a:rPr>
              <a:t>“He who overcomes shall be clothed in white garments, and I will not blot out his name from the </a:t>
            </a:r>
            <a:r>
              <a:rPr lang="en-US" sz="2100" b="1" cap="none" dirty="0">
                <a:latin typeface="Lucida Sans Unicode" panose="020B0602030504020204" pitchFamily="34" charset="0"/>
                <a:cs typeface="Lucida Sans Unicode" panose="020B0602030504020204" pitchFamily="34" charset="0"/>
              </a:rPr>
              <a:t>Book of Life</a:t>
            </a:r>
            <a:r>
              <a:rPr lang="en-US" sz="2100" cap="none" dirty="0">
                <a:latin typeface="Lucida Sans Unicode" panose="020B0602030504020204" pitchFamily="34" charset="0"/>
                <a:cs typeface="Lucida Sans Unicode" panose="020B0602030504020204" pitchFamily="34" charset="0"/>
              </a:rPr>
              <a:t>” (Revelation 3:5).</a:t>
            </a:r>
          </a:p>
        </p:txBody>
      </p:sp>
    </p:spTree>
    <p:extLst>
      <p:ext uri="{BB962C8B-B14F-4D97-AF65-F5344CB8AC3E}">
        <p14:creationId xmlns:p14="http://schemas.microsoft.com/office/powerpoint/2010/main" val="172327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551</TotalTime>
  <Words>778</Words>
  <Application>Microsoft Office PowerPoint</Application>
  <PresentationFormat>On-screen Show (4:3)</PresentationFormat>
  <Paragraphs>35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Lucida Sans Unicode</vt:lpstr>
      <vt:lpstr>Tw Cen MT</vt:lpstr>
      <vt:lpstr>Droplet</vt:lpstr>
      <vt:lpstr>“For as many of you as were baptized into Christ have put on Christ” (Galatians 3:27).</vt:lpstr>
      <vt:lpstr>“For by one Spirit we were all baptized into ONE BODY—whether Jews or Greeks, whether slaves or free—and have all been made to drink into one Spirit” (1 Corinthians 12:13).</vt:lpstr>
      <vt:lpstr>“I Will Build My Church”</vt:lpstr>
      <vt:lpstr>Jesus Was Talking About People</vt:lpstr>
      <vt:lpstr>These People Make Up ONE Body</vt:lpstr>
      <vt:lpstr>These People Make Up ONE Body</vt:lpstr>
      <vt:lpstr>These People Make Up ONE Body</vt:lpstr>
      <vt:lpstr>Who Are These People?</vt:lpstr>
      <vt:lpstr>Who Are These People?</vt:lpstr>
      <vt:lpstr>Who Are These People?</vt:lpstr>
      <vt:lpstr>Who Are These People?</vt:lpstr>
      <vt:lpstr>Who Are These People?</vt:lpstr>
      <vt:lpstr>The Church of Christ (One Body)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as many of you as were baptized into Christ have put on Christ” (Galatians 3:27).</dc:title>
  <dc:creator>Prattmont PC</dc:creator>
  <cp:lastModifiedBy>Prattmont PC</cp:lastModifiedBy>
  <cp:revision>17</cp:revision>
  <cp:lastPrinted>2019-11-08T21:42:33Z</cp:lastPrinted>
  <dcterms:created xsi:type="dcterms:W3CDTF">2019-11-07T18:19:05Z</dcterms:created>
  <dcterms:modified xsi:type="dcterms:W3CDTF">2019-11-08T21:51:57Z</dcterms:modified>
</cp:coreProperties>
</file>