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60CF52-2736-4E09-B8AF-EBDADB454992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3EDFA0-9CC3-4461-B162-77B3CA1E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“Time’s a Wasting”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If you’re not a Christian, you don’t have much time to obey the gospel.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“Behold, now is the accepted time; behold, now is the day of salvation” (2 Corinthians 6:2).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“I </a:t>
            </a:r>
            <a:r>
              <a:rPr lang="en-US" sz="2800" b="1" dirty="0"/>
              <a:t>must</a:t>
            </a:r>
            <a:r>
              <a:rPr lang="en-US" sz="2800" dirty="0"/>
              <a:t> work the works of Him who sent Me while it is day; the night is coming when no one can work” (John 9:4).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time on earth is very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“Man is like a breath; his days are like a passing shadow” (Psa. 144:4).</a:t>
            </a:r>
          </a:p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“Man…is of few days…he comes forth like a flower and fades away” (Job 14:1-2).</a:t>
            </a:r>
          </a:p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“For what is your life? It is even a vapor that appears for a little time and vanishes away” (James 4:14).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How, then, should we live?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800" dirty="0"/>
              <a:t>“Be very careful, then, how you live—not as unwise, but as wise, making the most of every opportunity” (Eph. 5:15-16, NIV).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800" dirty="0"/>
              <a:t>“People who know the value of time are always doing something valuable with their time” </a:t>
            </a:r>
            <a:br>
              <a:rPr lang="en-US" sz="2800" dirty="0"/>
            </a:br>
            <a:r>
              <a:rPr lang="en-US" sz="2800" dirty="0"/>
              <a:t>(Sunday </a:t>
            </a:r>
            <a:r>
              <a:rPr lang="en-US" sz="2800" dirty="0" err="1"/>
              <a:t>Adelaja</a:t>
            </a:r>
            <a:r>
              <a:rPr lang="en-US" sz="28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Parents, we don’t have much time to spend with our children, not much time to bring them up in the training and admonition of the Lord (Eph. 6:4).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Deuteronomy 6:4-9; 2 Timothy 3:14-15.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We don’t have much time to learn the word of God, so let’s get busy and learn all we can.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2 Timothy 2:15; 1 Peter 2:1-2; Hebrews 5:12-14.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We don’t have much time to teach our neighbors, friends, family members,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John 4:35; Acts 8:4; Colossians 4:5.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Not much time to invite people to our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We don’t have much time to help those in need, so let’s do it now.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Galatians 6:10.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We don’t have much time to assemble with the saints to worship God, so let’s make the most of every opportunity.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Hebrews 10:24-25.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82000" cy="1252728"/>
          </a:xfrm>
        </p:spPr>
        <p:txBody>
          <a:bodyPr>
            <a:normAutofit/>
          </a:bodyPr>
          <a:lstStyle/>
          <a:p>
            <a:r>
              <a:rPr lang="en-US" dirty="0"/>
              <a:t>Making the most of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2400"/>
              </a:spcAft>
            </a:pPr>
            <a:r>
              <a:rPr lang="en-US" sz="2800" dirty="0"/>
              <a:t>We don’t have much time to spend with other Christians outside the assembly, so let’s take advantage of the opportunities we do have.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Hebrews 3:12-13.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278</TotalTime>
  <Words>431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“Time’s a Wasting”</vt:lpstr>
      <vt:lpstr>Our time on earth is very brief</vt:lpstr>
      <vt:lpstr>How, then, should we live?</vt:lpstr>
      <vt:lpstr>Making the most of opportunities</vt:lpstr>
      <vt:lpstr>Making the most of opportunities</vt:lpstr>
      <vt:lpstr>Making the most of opportunities</vt:lpstr>
      <vt:lpstr>Making the most of opportunities</vt:lpstr>
      <vt:lpstr>Making the most of opportunities</vt:lpstr>
      <vt:lpstr>Making the most of opportunities</vt:lpstr>
      <vt:lpstr>Making the most of opportunities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Time Is Now!</dc:title>
  <dc:creator>Bryan</dc:creator>
  <cp:lastModifiedBy>Prattmont PC</cp:lastModifiedBy>
  <cp:revision>8</cp:revision>
  <cp:lastPrinted>2020-01-31T17:13:10Z</cp:lastPrinted>
  <dcterms:created xsi:type="dcterms:W3CDTF">2012-05-16T15:45:34Z</dcterms:created>
  <dcterms:modified xsi:type="dcterms:W3CDTF">2020-01-31T17:13:45Z</dcterms:modified>
</cp:coreProperties>
</file>